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0FDE-DA63-8700-6400-BD1751459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10809B-81D1-682E-8A59-3BF0F8AFB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6EFCE-007F-995E-B858-B2E664DD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4819-3AA8-414F-8D8D-B970F961A125}" type="datetimeFigureOut">
              <a:rPr lang="en-DE" smtClean="0"/>
              <a:t>11/10/2022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23F91-084F-86D2-95C5-7FF491EFA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93B36-AE0C-941E-4DA3-3F21223D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D33E-DDCF-49ED-ABEE-581904F395C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8822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9157-06F3-501E-F281-C1CAE486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C6334-02B0-A44B-EC91-5EA9C2CC7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67940-69F1-0071-3E2F-2E27FEB6A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4819-3AA8-414F-8D8D-B970F961A125}" type="datetimeFigureOut">
              <a:rPr lang="en-DE" smtClean="0"/>
              <a:t>11/10/2022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E50C1-77EE-CF87-77BD-5A7DDB72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84B89-28BB-AF1E-2661-859C203B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D33E-DDCF-49ED-ABEE-581904F395C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5569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0C7ADE-005E-0994-9F00-EA449D363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5B1F6-6409-1667-7B00-5E91B550C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932CC-F06E-A462-92F4-B72BF74BC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4819-3AA8-414F-8D8D-B970F961A125}" type="datetimeFigureOut">
              <a:rPr lang="en-DE" smtClean="0"/>
              <a:t>11/10/2022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1545C-2AF4-7A88-A43F-FD557758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A707E-08C4-0676-19D7-5F00DA7F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D33E-DDCF-49ED-ABEE-581904F395C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7794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7FC9-7D72-9CC8-FB2D-7BCD9C91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6E108-B316-63E0-287D-DD3B2D6F0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C4D7B-342A-91CB-FC2B-78D158BE4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4819-3AA8-414F-8D8D-B970F961A125}" type="datetimeFigureOut">
              <a:rPr lang="en-DE" smtClean="0"/>
              <a:t>11/10/2022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B9E57-68F4-5DA7-76CF-0067DB4C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E130C-871E-2272-D57E-857251E1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D33E-DDCF-49ED-ABEE-581904F395C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9301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4852-CBAF-831D-435F-1B95DB94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F1CAC-953E-4819-C30A-A7AF3C462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8ECF1-4B84-6BAA-17C1-8EE008A3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4819-3AA8-414F-8D8D-B970F961A125}" type="datetimeFigureOut">
              <a:rPr lang="en-DE" smtClean="0"/>
              <a:t>11/10/2022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B1A74-0EC7-F105-17EF-B933D327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B345B-D153-1236-EE04-7AA78541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D33E-DDCF-49ED-ABEE-581904F395C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3794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8395-726C-1725-8AA7-45F84CF9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D7045-4925-0DD1-3AE0-6CD1EB17C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9DDC6-55B0-D227-0815-25921B668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86CA3-11C4-08B0-CF7C-71B1991D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4819-3AA8-414F-8D8D-B970F961A125}" type="datetimeFigureOut">
              <a:rPr lang="en-DE" smtClean="0"/>
              <a:t>11/10/2022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E8F64-884A-0297-91B1-4EF93F935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17E2D-5101-7A14-2420-F56EBD1A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D33E-DDCF-49ED-ABEE-581904F395C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9807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0EF0-6417-FAB0-D036-1D5AD740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2DA28-88BE-170D-0792-87D02FFB6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5A7E3-F7EC-FB7F-56B7-D097382E3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EBB56-3E91-A3BF-1689-6F257F775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40FB2C-B452-C691-F8D1-DC98AE13A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633B97-7DEF-59C9-6236-82063B4AD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4819-3AA8-414F-8D8D-B970F961A125}" type="datetimeFigureOut">
              <a:rPr lang="en-DE" smtClean="0"/>
              <a:t>11/10/2022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0390A6-4800-C32D-E14C-2F25003A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5A522-6B86-D49F-EF04-FF1375C8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D33E-DDCF-49ED-ABEE-581904F395C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084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E84-E7E7-65D9-8034-F26DA6AF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143E51-8107-83D3-8F5D-5CF0BCB42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4819-3AA8-414F-8D8D-B970F961A125}" type="datetimeFigureOut">
              <a:rPr lang="en-DE" smtClean="0"/>
              <a:t>11/10/2022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D1CE2-6A3D-9B33-48B7-9BADD54B6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516DC-BF15-0BA9-4E1E-D50B4C17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D33E-DDCF-49ED-ABEE-581904F395C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1647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A21D7E-CE13-E9C9-C7BC-E82546D28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4819-3AA8-414F-8D8D-B970F961A125}" type="datetimeFigureOut">
              <a:rPr lang="en-DE" smtClean="0"/>
              <a:t>11/10/2022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7BB755-DCF6-374F-903C-59F3E962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54D9F-3EEF-EB55-7405-06543F06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D33E-DDCF-49ED-ABEE-581904F395C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5460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A3323-7548-0A58-9587-3B718DF1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25F5F-DD34-2CDD-9C97-45F0B8985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04072-E536-BBAD-07DA-7A6ABB3E3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2A48E-16A5-563B-50F4-62BC62C1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4819-3AA8-414F-8D8D-B970F961A125}" type="datetimeFigureOut">
              <a:rPr lang="en-DE" smtClean="0"/>
              <a:t>11/10/2022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A9200-F989-BD26-ECD0-78F2DA0E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45D57-57A8-8227-C812-A5DD381C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D33E-DDCF-49ED-ABEE-581904F395C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9671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4ED2-90D3-253D-FF34-721582F0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2C5B45-1458-82C3-2D0E-A89F2329FC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C1ED2-0606-1427-13AC-A8BC1112C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05703-576C-C1A8-2F50-2DC1055AA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4819-3AA8-414F-8D8D-B970F961A125}" type="datetimeFigureOut">
              <a:rPr lang="en-DE" smtClean="0"/>
              <a:t>11/10/2022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9FA50-BB4E-B898-9777-200470E9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D9A1F-E035-C08A-9B3F-F604F3BB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D33E-DDCF-49ED-ABEE-581904F395C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1845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8C6014-3667-2414-AA1B-A03C6A28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EAA67-573F-9FA4-D770-F03CF5FD6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24647-BDE6-0AB8-4996-BC80FECD5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A4819-3AA8-414F-8D8D-B970F961A125}" type="datetimeFigureOut">
              <a:rPr lang="en-DE" smtClean="0"/>
              <a:t>11/10/2022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7404F-03F9-6377-5F5B-0BCED0B23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FBB1B-FFF6-DB71-1EBE-345D608AD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0D33E-DDCF-49ED-ABEE-581904F395C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3204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elalicious.com/mango-banana-avocado-smoothie-with-chia-seed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Mango and avocado smoothie in glass with spoon resting on side">
            <a:extLst>
              <a:ext uri="{FF2B5EF4-FFF2-40B4-BE49-F238E27FC236}">
                <a16:creationId xmlns:a16="http://schemas.microsoft.com/office/drawing/2014/main" id="{86644CFF-8712-96A9-DD2C-CFB4F96F1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6" r="-2" b="6739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ngo banana and avocado smoothie in jar on cutting board topped with banana slices and mango cubes">
            <a:extLst>
              <a:ext uri="{FF2B5EF4-FFF2-40B4-BE49-F238E27FC236}">
                <a16:creationId xmlns:a16="http://schemas.microsoft.com/office/drawing/2014/main" id="{3460538D-9791-6D0F-7397-B19652882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2" r="-2" b="9573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ame 103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2F430-FCCD-A4F9-2066-8865B723A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3965510"/>
            <a:ext cx="2700944" cy="895949"/>
          </a:xfrm>
          <a:noFill/>
        </p:spPr>
        <p:txBody>
          <a:bodyPr>
            <a:normAutofit/>
          </a:bodyPr>
          <a:lstStyle/>
          <a:p>
            <a:r>
              <a:rPr lang="de-DE" sz="2000" dirty="0">
                <a:solidFill>
                  <a:srgbClr val="080808"/>
                </a:solidFill>
              </a:rPr>
              <a:t>Willkomen in der </a:t>
            </a:r>
            <a:br>
              <a:rPr lang="de-DE" sz="2000" dirty="0">
                <a:solidFill>
                  <a:srgbClr val="080808"/>
                </a:solidFill>
              </a:rPr>
            </a:br>
            <a:r>
              <a:rPr lang="de-DE" sz="2000" dirty="0">
                <a:solidFill>
                  <a:srgbClr val="080808"/>
                </a:solidFill>
              </a:rPr>
              <a:t>Smoothie - Bar</a:t>
            </a:r>
            <a:endParaRPr lang="en-DE" sz="2000" dirty="0">
              <a:solidFill>
                <a:srgbClr val="08080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D011A-93DE-D729-7D17-58D3FA80E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de-DE" sz="2800" dirty="0">
                <a:solidFill>
                  <a:srgbClr val="080808"/>
                </a:solidFill>
              </a:rPr>
              <a:t>Zeit für frische Vitamine und Entspannung</a:t>
            </a:r>
            <a:endParaRPr lang="en-DE" sz="28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3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12"/>
    </mc:Choice>
    <mc:Fallback>
      <p:transition spd="slow" advTm="10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644CFF-8712-96A9-DD2C-CFB4F96F1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9" r="20361"/>
          <a:stretch/>
        </p:blipFill>
        <p:spPr bwMode="auto">
          <a:xfrm>
            <a:off x="0" y="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460538D-9791-6D0F-7397-B19652882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8" r="21821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ame 103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2F430-FCCD-A4F9-2066-8865B723A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>
            <a:normAutofit/>
          </a:bodyPr>
          <a:lstStyle/>
          <a:p>
            <a:r>
              <a:rPr lang="de-DE" sz="1600" dirty="0">
                <a:solidFill>
                  <a:srgbClr val="080808"/>
                </a:solidFill>
              </a:rPr>
              <a:t>Willkomen in der </a:t>
            </a:r>
            <a:br>
              <a:rPr lang="de-DE" sz="1600" dirty="0">
                <a:solidFill>
                  <a:srgbClr val="080808"/>
                </a:solidFill>
              </a:rPr>
            </a:br>
            <a:r>
              <a:rPr lang="de-DE" sz="1600" dirty="0">
                <a:solidFill>
                  <a:srgbClr val="080808"/>
                </a:solidFill>
              </a:rPr>
              <a:t>Smoothie - Bar</a:t>
            </a:r>
            <a:endParaRPr lang="en-DE" sz="1600" dirty="0">
              <a:solidFill>
                <a:srgbClr val="08080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D011A-93DE-D729-7D17-58D3FA80E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de-DE" sz="2800" dirty="0">
                <a:solidFill>
                  <a:srgbClr val="080808"/>
                </a:solidFill>
              </a:rPr>
              <a:t>Zeit für bedenkenlosen Genuss</a:t>
            </a:r>
            <a:endParaRPr lang="en-DE" sz="28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6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10"/>
    </mc:Choice>
    <mc:Fallback>
      <p:transition spd="slow" advTm="11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644CFF-8712-96A9-DD2C-CFB4F96F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1" r="21911"/>
          <a:stretch/>
        </p:blipFill>
        <p:spPr bwMode="auto">
          <a:xfrm>
            <a:off x="0" y="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460538D-9791-6D0F-7397-B19652882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1" r="21911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ame 103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2F430-FCCD-A4F9-2066-8865B723A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3965510"/>
            <a:ext cx="2700944" cy="895949"/>
          </a:xfrm>
          <a:noFill/>
        </p:spPr>
        <p:txBody>
          <a:bodyPr>
            <a:normAutofit/>
          </a:bodyPr>
          <a:lstStyle/>
          <a:p>
            <a:r>
              <a:rPr lang="de-DE" sz="2000" dirty="0">
                <a:solidFill>
                  <a:srgbClr val="080808"/>
                </a:solidFill>
              </a:rPr>
              <a:t>Willkomen in der </a:t>
            </a:r>
            <a:br>
              <a:rPr lang="de-DE" sz="2000" dirty="0">
                <a:solidFill>
                  <a:srgbClr val="080808"/>
                </a:solidFill>
              </a:rPr>
            </a:br>
            <a:r>
              <a:rPr lang="de-DE" sz="2000" dirty="0">
                <a:solidFill>
                  <a:srgbClr val="080808"/>
                </a:solidFill>
              </a:rPr>
              <a:t>Smoothie - Bar</a:t>
            </a:r>
            <a:endParaRPr lang="en-DE" sz="2000" dirty="0">
              <a:solidFill>
                <a:srgbClr val="08080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D011A-93DE-D729-7D17-58D3FA80E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de-DE" sz="2800" dirty="0">
                <a:solidFill>
                  <a:srgbClr val="080808"/>
                </a:solidFill>
              </a:rPr>
              <a:t>Zeit, die Natur zu schmecken</a:t>
            </a:r>
            <a:endParaRPr lang="en-DE" sz="28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6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31"/>
    </mc:Choice>
    <mc:Fallback>
      <p:transition spd="slow" advTm="11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22" name="Rectangle 2121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0" name="Picture 12" descr="mango banana smoothie being poured from blender jug into serving glass">
            <a:extLst>
              <a:ext uri="{FF2B5EF4-FFF2-40B4-BE49-F238E27FC236}">
                <a16:creationId xmlns:a16="http://schemas.microsoft.com/office/drawing/2014/main" id="{5CEC279D-9156-FB23-B9D2-A468BD3FD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182"/>
          <a:stretch/>
        </p:blipFill>
        <p:spPr bwMode="auto"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nana avocado smoothie in glass standing on wooden board. Smoothie topped with cut up fruit">
            <a:extLst>
              <a:ext uri="{FF2B5EF4-FFF2-40B4-BE49-F238E27FC236}">
                <a16:creationId xmlns:a16="http://schemas.microsoft.com/office/drawing/2014/main" id="{9896A84D-1C0D-BA1F-F719-B1903F39B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" r="-2" b="3909"/>
          <a:stretch/>
        </p:blipFill>
        <p:spPr bwMode="auto"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124" name="Freeform: Shape 2123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26" name="Freeform: Shape 2125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010122-3A2A-7E9F-3157-EA6E2F2B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462924" cy="1325563"/>
          </a:xfrm>
        </p:spPr>
        <p:txBody>
          <a:bodyPr anchor="ctr">
            <a:normAutofit/>
          </a:bodyPr>
          <a:lstStyle/>
          <a:p>
            <a:r>
              <a:rPr lang="de-DE" sz="1600" dirty="0"/>
              <a:t>Heute im Angebot: </a:t>
            </a:r>
            <a:br>
              <a:rPr lang="de-DE" sz="2000" dirty="0"/>
            </a:br>
            <a:br>
              <a:rPr lang="de-DE" sz="2800" dirty="0"/>
            </a:br>
            <a:r>
              <a:rPr lang="de-DE" sz="2800" dirty="0"/>
              <a:t>Der Leelalicios </a:t>
            </a:r>
            <a:endParaRPr lang="en-DE" sz="2800" dirty="0"/>
          </a:p>
        </p:txBody>
      </p:sp>
      <p:sp>
        <p:nvSpPr>
          <p:cNvPr id="2128" name="Rectangle 2127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30" name="Rectangle 212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727FC-A00F-1EEF-4164-D00A54F41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3088246" cy="3918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In dieser Kreation vereinen wir die saftigsten und cremigsten Früchte  unserer Natur in einer Kreation: Lass dich von der Milde der mexikanischen </a:t>
            </a:r>
            <a:r>
              <a:rPr lang="de-DE" sz="1800" b="1" dirty="0"/>
              <a:t>Mango</a:t>
            </a:r>
            <a:r>
              <a:rPr lang="de-DE" sz="1800" dirty="0"/>
              <a:t> verzaubern! Echte Greenlover wissen es schon lange: Nur durch das Fleisch der </a:t>
            </a:r>
            <a:r>
              <a:rPr lang="de-DE" sz="1800" b="1" dirty="0"/>
              <a:t>Avocado </a:t>
            </a:r>
            <a:r>
              <a:rPr lang="de-DE" sz="1800" dirty="0"/>
              <a:t>gelingt ein sanftes Smoothie-Bett. Auf diesem ruhen </a:t>
            </a:r>
            <a:r>
              <a:rPr lang="de-DE" sz="1800" b="1" dirty="0"/>
              <a:t>Banane</a:t>
            </a:r>
            <a:r>
              <a:rPr lang="de-DE" sz="1800" dirty="0"/>
              <a:t> und </a:t>
            </a:r>
            <a:r>
              <a:rPr lang="de-DE" sz="1800" b="1" dirty="0"/>
              <a:t>Chiasamen. </a:t>
            </a:r>
            <a:r>
              <a:rPr lang="de-DE" sz="1800" dirty="0"/>
              <a:t>Absgeschmeckt mit einem Klecks </a:t>
            </a:r>
            <a:r>
              <a:rPr lang="de-DE" sz="1800" b="1" dirty="0"/>
              <a:t>griechischem Joghurt </a:t>
            </a:r>
            <a:r>
              <a:rPr lang="de-DE" sz="1800" dirty="0"/>
              <a:t>gelingt eine ganz und gar einzigartige Kreation!</a:t>
            </a:r>
          </a:p>
          <a:p>
            <a:endParaRPr lang="en-DE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3EB7A3-BE2E-D2FB-C009-023BCFC66C71}"/>
              </a:ext>
            </a:extLst>
          </p:cNvPr>
          <p:cNvSpPr txBox="1"/>
          <p:nvPr/>
        </p:nvSpPr>
        <p:spPr>
          <a:xfrm>
            <a:off x="43874" y="6586704"/>
            <a:ext cx="371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hlinkClick r:id="rId4"/>
              </a:rPr>
              <a:t>https://leelalicious.com/mango-banana-avocado-smoothie-with-chia-seeds/</a:t>
            </a:r>
            <a:endParaRPr lang="en-DE" sz="900" dirty="0"/>
          </a:p>
        </p:txBody>
      </p:sp>
    </p:spTree>
    <p:extLst>
      <p:ext uri="{BB962C8B-B14F-4D97-AF65-F5344CB8AC3E}">
        <p14:creationId xmlns:p14="http://schemas.microsoft.com/office/powerpoint/2010/main" val="46784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4"/>
    </mc:Choice>
    <mc:Fallback>
      <p:transition spd="slow" advTm="4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118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Zeit für frische Vitamine und Entspannung</vt:lpstr>
      <vt:lpstr>Zeit für bedenkenlosen Genuss</vt:lpstr>
      <vt:lpstr>Zeit, die Natur zu schmecken</vt:lpstr>
      <vt:lpstr>Heute im Angebot:   Der Leelalicios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Zeit für frische Vitamine und Entspannung</dc:title>
  <dc:creator>Brodersen, Joel</dc:creator>
  <cp:lastModifiedBy>Brodersen, Joel</cp:lastModifiedBy>
  <cp:revision>1</cp:revision>
  <dcterms:created xsi:type="dcterms:W3CDTF">2022-10-11T20:09:29Z</dcterms:created>
  <dcterms:modified xsi:type="dcterms:W3CDTF">2022-10-11T20:51:30Z</dcterms:modified>
</cp:coreProperties>
</file>