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FA61-002C-F8DD-89D0-B6E39D949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A01C-141D-3DFF-E4C6-81390BCEC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FD1A-AFBB-EAA5-CA4A-01EA0E45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20C0C-E1BC-506F-51B3-92BC77AB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AA497-3D40-1239-C8A5-71C67B7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37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3DDE-949F-DD46-31BF-803C553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5CDE9-312D-82F4-6020-76DE6CC80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E311-6C21-DB18-46FF-3F4CA20B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7A399-8A5A-F776-3F4A-4032315E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477B-AE52-0BA2-BF87-560DD3FF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0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EE4194-8092-86B3-C00D-B96086BF7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DEC93-622E-E3A7-F931-314E86A80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7F740-7C7F-E82F-64D3-E38B8165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4211-277E-5C47-ABBB-07D78638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B85D-679B-9ADC-ACA2-5A29519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4211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C86-40DB-B80E-4006-B472EFCB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FCB5-2419-66AF-8B73-6B1C56950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E55F-B1E2-4BCB-7382-B4D1EB55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4C571-26F0-2D73-1539-BC03F5E1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47576-E2BE-E590-BDD4-1B9E07D0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5877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05D5-36EC-B789-5009-DEF98154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444DB-549A-D3AC-0774-7914C5ED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751AE-6417-F841-9D80-2045CDC4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5F5BE-7EDC-6B3E-627D-EFBFBCFD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AB8C4-FEB8-E57C-DA5C-6D42AA54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1520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EB376-BBD0-AFF7-01CB-D7315E88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31A87-A25D-432E-7296-7ABF43CEA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0ED75-4D7A-BDC6-B4EB-8E61BA14C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32533-D783-964B-A0F0-BFB5B4D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24A02-DEF7-3C7B-ECAA-672FB934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C8901-B5C0-B7CE-E966-30C81A6A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5027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D125-750F-4621-FD47-55571EB3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888A3-8C7E-88A2-CC07-B083A65E3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B5D22-BD54-53CD-86EC-51A5778DD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A32C5-EF28-3EDA-BF7C-D8D075AFE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29D5B-E432-3D5A-9F44-492603292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6F948-E8E0-ABF8-0817-70F574AB6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EF061-ABC0-BDE7-D603-B778BF8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07626-8C7D-53ED-58E3-1698CE92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7164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CD51-C6AF-5899-AAE8-34A2180D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969D-7B0D-2940-B201-91C8B668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13AD9-9A84-5F31-094C-2783C5F3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A9A15-AFE9-E6A2-7B92-7F0B8AD8A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4237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A3907-D2E7-DF4F-8AA5-CC0F9253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C1F3B-6B07-2F5E-AEF0-CB449015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CC805-1424-E4D3-CAE9-DBCB0727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1539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C204B-86DF-EA22-745F-36CB857E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F386D-1D60-10E4-04C6-D83EADF9E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33404-2640-32F7-98D0-DE3BF0623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8B70D-2827-9B2A-4905-C6543D0C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D0B4C-098A-F77C-D92D-F193C690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10951-1AFA-46AB-FFEA-0CFF8D69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429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751F-D178-E726-8164-1C502377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EEFC3-727F-171C-F312-0A342D8A1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910AF-FAFE-A76C-F39F-53AA7E89A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CC41B-66DA-328C-0C28-2A92F743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4A341-DBA4-1743-74C1-126983D6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31F13-2BBC-D012-24AF-75DB6F27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5328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120E4-D94F-BE5D-2109-A71538C5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BA454-DAAC-C5C9-7070-408B90F79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F06CC-030E-600F-06FC-9524F9F34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1205-4E3B-43F2-AC62-27DA6D948870}" type="datetimeFigureOut">
              <a:rPr lang="en-DE" smtClean="0"/>
              <a:t>12/10/2022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B2F5B-87FE-3ACB-6B6E-5BA8368D1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9706-673A-40F3-A164-C78153A8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2D28-E1E3-4604-9867-F3756054EAE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2272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oodunfolded.com/de/artikel/avocados-die-wahren-kosten-der-produk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am.de/ueber-uns/publikationen/bittere-bananen-ausbeuterische-arbeitsbedingungen-ecuador-lieferkett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spgrLZdqJk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am.de/ueber-uns/publikationen/mangos-make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4386D8-CEF6-3BBA-1183-30DE3AF36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6" r="-1" b="-1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5A468-82E5-E38C-89FB-B984BE25F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05" y="752421"/>
            <a:ext cx="3161940" cy="576619"/>
          </a:xfrm>
        </p:spPr>
        <p:txBody>
          <a:bodyPr>
            <a:noAutofit/>
          </a:bodyPr>
          <a:lstStyle/>
          <a:p>
            <a:pPr algn="l"/>
            <a:r>
              <a:rPr lang="de-DE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Avocados</a:t>
            </a:r>
            <a:endParaRPr lang="en-DE" sz="4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73E0A-5E0E-669C-4633-58221F77A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05" y="1681993"/>
            <a:ext cx="3306089" cy="167080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Woher stammt diese Frucht?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wächst sie?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kommt sie zu uns?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Welche Auswirkungen hat der Anbau weltweit?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382E27D-46C9-D85D-3EC2-9C7F5C026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68" y="4759939"/>
            <a:ext cx="1745961" cy="1745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7FEBF-306D-008D-62F0-5F6B7460A90A}"/>
              </a:ext>
            </a:extLst>
          </p:cNvPr>
          <p:cNvSpPr txBox="1"/>
          <p:nvPr/>
        </p:nvSpPr>
        <p:spPr>
          <a:xfrm>
            <a:off x="174205" y="3441743"/>
            <a:ext cx="3270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Lies die den folgenden Artikel durch, um mehr über die Hintergründe der Frucht zu erfahren!</a:t>
            </a:r>
            <a:endParaRPr lang="en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E6C6C-145A-6604-E023-279BD2F75777}"/>
              </a:ext>
            </a:extLst>
          </p:cNvPr>
          <p:cNvSpPr txBox="1"/>
          <p:nvPr/>
        </p:nvSpPr>
        <p:spPr>
          <a:xfrm>
            <a:off x="-3" y="6495529"/>
            <a:ext cx="41777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800" dirty="0">
                <a:hlinkClick r:id="rId4"/>
              </a:rPr>
              <a:t>https://www.foodunfolded.com/de/artikel/avocados-die-wahren-kosten-der-produktion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49320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4386D8-CEF6-3BBA-1183-30DE3AF3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4911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5A468-82E5-E38C-89FB-B984BE25F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05" y="752421"/>
            <a:ext cx="3161940" cy="576619"/>
          </a:xfrm>
        </p:spPr>
        <p:txBody>
          <a:bodyPr>
            <a:noAutofit/>
          </a:bodyPr>
          <a:lstStyle/>
          <a:p>
            <a:pPr algn="l"/>
            <a:r>
              <a:rPr lang="de-DE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Bananen</a:t>
            </a:r>
            <a:endParaRPr lang="en-DE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73E0A-5E0E-669C-4633-58221F77A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05" y="1681993"/>
            <a:ext cx="3306089" cy="1670807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Woher stammt diese Frucht?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wächst sie?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kommt sie zu uns?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Welche Auswirkungen hat der Anbau weltweit und was hat dein Supermarkt damit zu tun?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7FEBF-306D-008D-62F0-5F6B7460A90A}"/>
              </a:ext>
            </a:extLst>
          </p:cNvPr>
          <p:cNvSpPr txBox="1"/>
          <p:nvPr/>
        </p:nvSpPr>
        <p:spPr>
          <a:xfrm>
            <a:off x="174205" y="3441743"/>
            <a:ext cx="327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dem Video und dem Artikel bekommst du mehr Informationen zu der krummen Frucht!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E6C6C-145A-6604-E023-279BD2F75777}"/>
              </a:ext>
            </a:extLst>
          </p:cNvPr>
          <p:cNvSpPr txBox="1"/>
          <p:nvPr/>
        </p:nvSpPr>
        <p:spPr>
          <a:xfrm>
            <a:off x="2059170" y="6440806"/>
            <a:ext cx="2395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hlinkClick r:id="rId3"/>
              </a:rPr>
              <a:t>https://www.oxfam.de/ueber-uns/publikationen/bittere-bananen-ausbeuterische-arbeitsbedingungen-ecuador-lieferkette</a:t>
            </a:r>
            <a:endParaRPr lang="en-DE" sz="800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E00CABE-F640-7463-DD51-344EC9C45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" y="4636655"/>
            <a:ext cx="1858874" cy="1858874"/>
          </a:xfrm>
          <a:prstGeom prst="rect">
            <a:avLst/>
          </a:prstGeom>
        </p:spPr>
      </p:pic>
      <p:pic>
        <p:nvPicPr>
          <p:cNvPr id="10" name="Picture 9" descr="Scatter chart, qr code&#10;&#10;Description automatically generated">
            <a:extLst>
              <a:ext uri="{FF2B5EF4-FFF2-40B4-BE49-F238E27FC236}">
                <a16:creationId xmlns:a16="http://schemas.microsoft.com/office/drawing/2014/main" id="{11A004D7-B928-E9A5-A6F4-74724F84F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57" y="4627257"/>
            <a:ext cx="1858874" cy="1858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F7534C-AB1A-8F9B-C78D-124B5BE260E8}"/>
              </a:ext>
            </a:extLst>
          </p:cNvPr>
          <p:cNvSpPr txBox="1"/>
          <p:nvPr/>
        </p:nvSpPr>
        <p:spPr>
          <a:xfrm>
            <a:off x="100148" y="6440804"/>
            <a:ext cx="1932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hlinkClick r:id="rId6"/>
              </a:rPr>
              <a:t>https://www.youtube.com/watch?v=gspgrLZdqJk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334731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4386D8-CEF6-3BBA-1183-30DE3AF3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6" b="13036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5A468-82E5-E38C-89FB-B984BE25F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05" y="752421"/>
            <a:ext cx="3161940" cy="576619"/>
          </a:xfrm>
        </p:spPr>
        <p:txBody>
          <a:bodyPr>
            <a:noAutofit/>
          </a:bodyPr>
          <a:lstStyle/>
          <a:p>
            <a:pPr algn="l"/>
            <a:r>
              <a:rPr lang="de-DE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Mangos</a:t>
            </a:r>
            <a:endParaRPr lang="en-DE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73E0A-5E0E-669C-4633-58221F77A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05" y="1681993"/>
            <a:ext cx="3306089" cy="1670807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Woher stammt diese Frucht?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Wer erntet sie?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 hat dein Supermarkt und Zwischenhändler damit zu tun?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Welche Auswirkungen hat der Anbau weltweit?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7FEBF-306D-008D-62F0-5F6B7460A90A}"/>
              </a:ext>
            </a:extLst>
          </p:cNvPr>
          <p:cNvSpPr txBox="1"/>
          <p:nvPr/>
        </p:nvSpPr>
        <p:spPr>
          <a:xfrm>
            <a:off x="174205" y="3441743"/>
            <a:ext cx="327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dem Video und dem Artikel bekommst du mehr Informationen zu der krummen Frucht!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E6C6C-145A-6604-E023-279BD2F75777}"/>
              </a:ext>
            </a:extLst>
          </p:cNvPr>
          <p:cNvSpPr txBox="1"/>
          <p:nvPr/>
        </p:nvSpPr>
        <p:spPr>
          <a:xfrm>
            <a:off x="1085159" y="6271527"/>
            <a:ext cx="23951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hlinkClick r:id="rId3"/>
              </a:rPr>
              <a:t>https://www.oxfam.de/ueber-uns/publikationen/mangos-makel</a:t>
            </a:r>
            <a:endParaRPr lang="en-DE" sz="800" dirty="0"/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05D45D44-B300-0829-998F-5D59FA008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9" y="4698502"/>
            <a:ext cx="1481871" cy="14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F0462-249B-4B60-BB55-17833563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6008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err="1"/>
              <a:t>Auswertung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8414C-1DF9-B6D1-4D37-72E8DCE5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500057"/>
            <a:ext cx="4620584" cy="47144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err="1"/>
              <a:t>Nachdem</a:t>
            </a:r>
            <a:r>
              <a:rPr lang="en-US" sz="1800" dirty="0"/>
              <a:t> du dich </a:t>
            </a:r>
            <a:r>
              <a:rPr lang="en-US" sz="1800" dirty="0" err="1"/>
              <a:t>mit</a:t>
            </a:r>
            <a:r>
              <a:rPr lang="en-US" sz="1800" dirty="0"/>
              <a:t> den </a:t>
            </a:r>
            <a:r>
              <a:rPr lang="en-US" sz="1800" dirty="0" err="1"/>
              <a:t>Hintergründen</a:t>
            </a:r>
            <a:r>
              <a:rPr lang="en-US" sz="1800" dirty="0"/>
              <a:t> der </a:t>
            </a:r>
            <a:r>
              <a:rPr lang="en-US" sz="1800" dirty="0" err="1"/>
              <a:t>Zutaten</a:t>
            </a:r>
            <a:r>
              <a:rPr lang="en-US" sz="1800" dirty="0"/>
              <a:t> des Smoothies </a:t>
            </a:r>
            <a:r>
              <a:rPr lang="en-US" sz="1800" dirty="0" err="1"/>
              <a:t>beschäftigt</a:t>
            </a:r>
            <a:r>
              <a:rPr lang="en-US" sz="1800" dirty="0"/>
              <a:t> hast, </a:t>
            </a:r>
            <a:r>
              <a:rPr lang="en-US" sz="1800" dirty="0" err="1"/>
              <a:t>tausche</a:t>
            </a:r>
            <a:r>
              <a:rPr lang="en-US" sz="1800" dirty="0"/>
              <a:t> dich nun </a:t>
            </a:r>
            <a:r>
              <a:rPr lang="en-US" sz="1800" dirty="0" err="1"/>
              <a:t>mit</a:t>
            </a:r>
            <a:r>
              <a:rPr lang="en-US" sz="1800" dirty="0"/>
              <a:t> den </a:t>
            </a:r>
            <a:r>
              <a:rPr lang="en-US" sz="1800" dirty="0" err="1"/>
              <a:t>Anderen</a:t>
            </a:r>
            <a:r>
              <a:rPr lang="en-US" sz="1800" dirty="0"/>
              <a:t> in der Gruppe </a:t>
            </a:r>
            <a:r>
              <a:rPr lang="en-US" sz="1800" dirty="0" err="1"/>
              <a:t>aus</a:t>
            </a:r>
            <a:r>
              <a:rPr lang="en-US" sz="1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Was </a:t>
            </a:r>
            <a:r>
              <a:rPr lang="en-US" sz="1800" dirty="0" err="1"/>
              <a:t>wusstest</a:t>
            </a:r>
            <a:r>
              <a:rPr lang="en-US" sz="1800" dirty="0"/>
              <a:t> du </a:t>
            </a:r>
            <a:r>
              <a:rPr lang="en-US" sz="1800" dirty="0" err="1"/>
              <a:t>schon</a:t>
            </a:r>
            <a:r>
              <a:rPr lang="en-US" sz="1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Was war neu für dich?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Wo </a:t>
            </a:r>
            <a:r>
              <a:rPr lang="en-US" sz="1800" dirty="0" err="1"/>
              <a:t>siehst</a:t>
            </a:r>
            <a:r>
              <a:rPr lang="en-US" sz="1800" dirty="0"/>
              <a:t> du die </a:t>
            </a:r>
            <a:r>
              <a:rPr lang="en-US" sz="1800" dirty="0" err="1"/>
              <a:t>größten</a:t>
            </a:r>
            <a:r>
              <a:rPr lang="en-US" sz="1800" dirty="0"/>
              <a:t> </a:t>
            </a:r>
            <a:r>
              <a:rPr lang="en-US" sz="1800" dirty="0" err="1"/>
              <a:t>Probleme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weltweiten</a:t>
            </a:r>
            <a:r>
              <a:rPr lang="en-US" sz="1800" dirty="0"/>
              <a:t> Handel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Lebensmitteln</a:t>
            </a:r>
            <a:r>
              <a:rPr lang="en-US" sz="1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Was </a:t>
            </a:r>
            <a:r>
              <a:rPr lang="en-US" sz="1800" dirty="0" err="1"/>
              <a:t>kannst</a:t>
            </a:r>
            <a:r>
              <a:rPr lang="en-US" sz="1800" dirty="0"/>
              <a:t> du </a:t>
            </a:r>
            <a:r>
              <a:rPr lang="en-US" sz="1800" dirty="0" err="1"/>
              <a:t>dafür</a:t>
            </a:r>
            <a:r>
              <a:rPr lang="en-US" sz="1800" dirty="0"/>
              <a:t> tun, </a:t>
            </a:r>
            <a:r>
              <a:rPr lang="en-US" sz="1800" dirty="0" err="1"/>
              <a:t>damit</a:t>
            </a:r>
            <a:r>
              <a:rPr lang="en-US" sz="1800" dirty="0"/>
              <a:t> </a:t>
            </a:r>
            <a:r>
              <a:rPr lang="en-US" sz="1800" dirty="0" err="1"/>
              <a:t>dein</a:t>
            </a:r>
            <a:r>
              <a:rPr lang="en-US" sz="1800" dirty="0"/>
              <a:t> Smoothie fairer </a:t>
            </a:r>
            <a:r>
              <a:rPr lang="en-US" sz="1800" dirty="0" err="1"/>
              <a:t>wird</a:t>
            </a:r>
            <a:r>
              <a:rPr lang="en-US" sz="1800" dirty="0"/>
              <a:t>?</a:t>
            </a:r>
          </a:p>
        </p:txBody>
      </p:sp>
      <p:pic>
        <p:nvPicPr>
          <p:cNvPr id="2052" name="Picture 4" descr="Smoothies selber machen: Tipps und Rezeptidee für Anfänger - ÖKO-TEST">
            <a:extLst>
              <a:ext uri="{FF2B5EF4-FFF2-40B4-BE49-F238E27FC236}">
                <a16:creationId xmlns:a16="http://schemas.microsoft.com/office/drawing/2014/main" id="{623F39AB-10E3-C8AB-12DD-8603586F7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7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240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Avocados</vt:lpstr>
      <vt:lpstr>Bananen</vt:lpstr>
      <vt:lpstr>Mangos</vt:lpstr>
      <vt:lpstr>Auswertung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Avocados</dc:title>
  <dc:creator>Brodersen, Joel</dc:creator>
  <cp:lastModifiedBy>Brodersen, Joel</cp:lastModifiedBy>
  <cp:revision>1</cp:revision>
  <dcterms:created xsi:type="dcterms:W3CDTF">2022-10-12T17:53:31Z</dcterms:created>
  <dcterms:modified xsi:type="dcterms:W3CDTF">2022-10-12T18:34:09Z</dcterms:modified>
</cp:coreProperties>
</file>