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53"/>
  </p:notesMasterIdLst>
  <p:handoutMasterIdLst>
    <p:handoutMasterId r:id="rId54"/>
  </p:handoutMasterIdLst>
  <p:sldIdLst>
    <p:sldId id="274" r:id="rId4"/>
    <p:sldId id="298" r:id="rId5"/>
    <p:sldId id="279" r:id="rId6"/>
    <p:sldId id="349" r:id="rId7"/>
    <p:sldId id="317" r:id="rId8"/>
    <p:sldId id="322" r:id="rId9"/>
    <p:sldId id="323" r:id="rId10"/>
    <p:sldId id="324" r:id="rId11"/>
    <p:sldId id="325" r:id="rId12"/>
    <p:sldId id="326" r:id="rId13"/>
    <p:sldId id="328" r:id="rId14"/>
    <p:sldId id="331" r:id="rId15"/>
    <p:sldId id="329" r:id="rId16"/>
    <p:sldId id="330" r:id="rId17"/>
    <p:sldId id="332" r:id="rId18"/>
    <p:sldId id="333" r:id="rId19"/>
    <p:sldId id="334" r:id="rId20"/>
    <p:sldId id="321" r:id="rId21"/>
    <p:sldId id="348" r:id="rId22"/>
    <p:sldId id="364" r:id="rId23"/>
    <p:sldId id="369" r:id="rId24"/>
    <p:sldId id="365" r:id="rId25"/>
    <p:sldId id="338" r:id="rId26"/>
    <p:sldId id="337" r:id="rId27"/>
    <p:sldId id="353" r:id="rId28"/>
    <p:sldId id="366" r:id="rId29"/>
    <p:sldId id="368" r:id="rId30"/>
    <p:sldId id="367" r:id="rId31"/>
    <p:sldId id="339" r:id="rId32"/>
    <p:sldId id="340" r:id="rId33"/>
    <p:sldId id="341" r:id="rId34"/>
    <p:sldId id="342" r:id="rId35"/>
    <p:sldId id="343" r:id="rId36"/>
    <p:sldId id="344" r:id="rId37"/>
    <p:sldId id="351" r:id="rId38"/>
    <p:sldId id="352" r:id="rId39"/>
    <p:sldId id="336" r:id="rId40"/>
    <p:sldId id="347" r:id="rId41"/>
    <p:sldId id="327" r:id="rId42"/>
    <p:sldId id="362" r:id="rId43"/>
    <p:sldId id="360" r:id="rId44"/>
    <p:sldId id="346" r:id="rId45"/>
    <p:sldId id="345" r:id="rId46"/>
    <p:sldId id="355" r:id="rId47"/>
    <p:sldId id="363" r:id="rId48"/>
    <p:sldId id="356" r:id="rId49"/>
    <p:sldId id="358" r:id="rId50"/>
    <p:sldId id="357" r:id="rId51"/>
    <p:sldId id="354" r:id="rId52"/>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913"/>
    <a:srgbClr val="C6168D"/>
    <a:srgbClr val="40B9E3"/>
    <a:srgbClr val="744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DBC34-28FD-451E-952F-71BA267D1A3D}" v="222" dt="2023-12-08T07:30:07.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29" autoAdjust="0"/>
  </p:normalViewPr>
  <p:slideViewPr>
    <p:cSldViewPr>
      <p:cViewPr varScale="1">
        <p:scale>
          <a:sx n="86" d="100"/>
          <a:sy n="86" d="100"/>
        </p:scale>
        <p:origin x="930" y="30"/>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lmann Sebastian" userId="58569604-bc5f-44a8-bf38-5722d9ceb89b" providerId="ADAL" clId="{23FF02C4-283F-4B23-AE8E-190CDAEFE20D}"/>
    <pc:docChg chg="undo custSel addSld delSld modSld">
      <pc:chgData name="Heilmann Sebastian" userId="58569604-bc5f-44a8-bf38-5722d9ceb89b" providerId="ADAL" clId="{23FF02C4-283F-4B23-AE8E-190CDAEFE20D}" dt="2023-10-06T07:20:03.463" v="2926" actId="20577"/>
      <pc:docMkLst>
        <pc:docMk/>
      </pc:docMkLst>
      <pc:sldChg chg="del">
        <pc:chgData name="Heilmann Sebastian" userId="58569604-bc5f-44a8-bf38-5722d9ceb89b" providerId="ADAL" clId="{23FF02C4-283F-4B23-AE8E-190CDAEFE20D}" dt="2023-10-04T10:13:06.346" v="43" actId="47"/>
        <pc:sldMkLst>
          <pc:docMk/>
          <pc:sldMk cId="702076276" sldId="256"/>
        </pc:sldMkLst>
      </pc:sldChg>
      <pc:sldChg chg="del">
        <pc:chgData name="Heilmann Sebastian" userId="58569604-bc5f-44a8-bf38-5722d9ceb89b" providerId="ADAL" clId="{23FF02C4-283F-4B23-AE8E-190CDAEFE20D}" dt="2023-10-04T12:00:27.615" v="1174" actId="47"/>
        <pc:sldMkLst>
          <pc:docMk/>
          <pc:sldMk cId="3290404439" sldId="263"/>
        </pc:sldMkLst>
      </pc:sldChg>
      <pc:sldChg chg="del">
        <pc:chgData name="Heilmann Sebastian" userId="58569604-bc5f-44a8-bf38-5722d9ceb89b" providerId="ADAL" clId="{23FF02C4-283F-4B23-AE8E-190CDAEFE20D}" dt="2023-10-04T12:00:27.615" v="1174" actId="47"/>
        <pc:sldMkLst>
          <pc:docMk/>
          <pc:sldMk cId="2387785040" sldId="264"/>
        </pc:sldMkLst>
      </pc:sldChg>
      <pc:sldChg chg="del">
        <pc:chgData name="Heilmann Sebastian" userId="58569604-bc5f-44a8-bf38-5722d9ceb89b" providerId="ADAL" clId="{23FF02C4-283F-4B23-AE8E-190CDAEFE20D}" dt="2023-10-04T10:17:01.783" v="277" actId="47"/>
        <pc:sldMkLst>
          <pc:docMk/>
          <pc:sldMk cId="2609717100" sldId="265"/>
        </pc:sldMkLst>
      </pc:sldChg>
      <pc:sldChg chg="del">
        <pc:chgData name="Heilmann Sebastian" userId="58569604-bc5f-44a8-bf38-5722d9ceb89b" providerId="ADAL" clId="{23FF02C4-283F-4B23-AE8E-190CDAEFE20D}" dt="2023-10-04T10:17:01.783" v="277" actId="47"/>
        <pc:sldMkLst>
          <pc:docMk/>
          <pc:sldMk cId="1321278674" sldId="268"/>
        </pc:sldMkLst>
      </pc:sldChg>
      <pc:sldChg chg="del">
        <pc:chgData name="Heilmann Sebastian" userId="58569604-bc5f-44a8-bf38-5722d9ceb89b" providerId="ADAL" clId="{23FF02C4-283F-4B23-AE8E-190CDAEFE20D}" dt="2023-10-04T10:17:01.783" v="277" actId="47"/>
        <pc:sldMkLst>
          <pc:docMk/>
          <pc:sldMk cId="3571950898" sldId="270"/>
        </pc:sldMkLst>
      </pc:sldChg>
      <pc:sldChg chg="del">
        <pc:chgData name="Heilmann Sebastian" userId="58569604-bc5f-44a8-bf38-5722d9ceb89b" providerId="ADAL" clId="{23FF02C4-283F-4B23-AE8E-190CDAEFE20D}" dt="2023-10-04T10:17:01.783" v="277" actId="47"/>
        <pc:sldMkLst>
          <pc:docMk/>
          <pc:sldMk cId="391687547" sldId="272"/>
        </pc:sldMkLst>
      </pc:sldChg>
      <pc:sldChg chg="addSp delSp modSp mod modNotesTx">
        <pc:chgData name="Heilmann Sebastian" userId="58569604-bc5f-44a8-bf38-5722d9ceb89b" providerId="ADAL" clId="{23FF02C4-283F-4B23-AE8E-190CDAEFE20D}" dt="2023-10-04T11:44:29.183" v="651" actId="20577"/>
        <pc:sldMkLst>
          <pc:docMk/>
          <pc:sldMk cId="413966721" sldId="273"/>
        </pc:sldMkLst>
        <pc:spChg chg="mod">
          <ac:chgData name="Heilmann Sebastian" userId="58569604-bc5f-44a8-bf38-5722d9ceb89b" providerId="ADAL" clId="{23FF02C4-283F-4B23-AE8E-190CDAEFE20D}" dt="2023-10-04T11:44:29.183" v="651" actId="20577"/>
          <ac:spMkLst>
            <pc:docMk/>
            <pc:sldMk cId="413966721" sldId="273"/>
            <ac:spMk id="2" creationId="{00000000-0000-0000-0000-000000000000}"/>
          </ac:spMkLst>
        </pc:spChg>
        <pc:spChg chg="del">
          <ac:chgData name="Heilmann Sebastian" userId="58569604-bc5f-44a8-bf38-5722d9ceb89b" providerId="ADAL" clId="{23FF02C4-283F-4B23-AE8E-190CDAEFE20D}" dt="2023-10-04T11:36:44.705" v="490" actId="478"/>
          <ac:spMkLst>
            <pc:docMk/>
            <pc:sldMk cId="413966721" sldId="273"/>
            <ac:spMk id="3" creationId="{00000000-0000-0000-0000-000000000000}"/>
          </ac:spMkLst>
        </pc:spChg>
        <pc:spChg chg="add del mod">
          <ac:chgData name="Heilmann Sebastian" userId="58569604-bc5f-44a8-bf38-5722d9ceb89b" providerId="ADAL" clId="{23FF02C4-283F-4B23-AE8E-190CDAEFE20D}" dt="2023-10-04T11:36:46.703" v="491" actId="478"/>
          <ac:spMkLst>
            <pc:docMk/>
            <pc:sldMk cId="413966721" sldId="273"/>
            <ac:spMk id="7" creationId="{434ABA87-4B2F-5CFB-0EAB-98060616B13F}"/>
          </ac:spMkLst>
        </pc:spChg>
        <pc:picChg chg="add mod modCrop">
          <ac:chgData name="Heilmann Sebastian" userId="58569604-bc5f-44a8-bf38-5722d9ceb89b" providerId="ADAL" clId="{23FF02C4-283F-4B23-AE8E-190CDAEFE20D}" dt="2023-10-04T11:37:16.437" v="504" actId="14100"/>
          <ac:picMkLst>
            <pc:docMk/>
            <pc:sldMk cId="413966721" sldId="273"/>
            <ac:picMk id="5" creationId="{F41F48DC-FC2B-E725-38D9-D9EF0DB41084}"/>
          </ac:picMkLst>
        </pc:picChg>
        <pc:picChg chg="add mod modCrop">
          <ac:chgData name="Heilmann Sebastian" userId="58569604-bc5f-44a8-bf38-5722d9ceb89b" providerId="ADAL" clId="{23FF02C4-283F-4B23-AE8E-190CDAEFE20D}" dt="2023-10-04T11:37:51.119" v="512" actId="732"/>
          <ac:picMkLst>
            <pc:docMk/>
            <pc:sldMk cId="413966721" sldId="273"/>
            <ac:picMk id="8" creationId="{E98386A1-5BA7-1674-9535-F9E79E6E3351}"/>
          </ac:picMkLst>
        </pc:picChg>
      </pc:sldChg>
      <pc:sldChg chg="addSp modSp mod">
        <pc:chgData name="Heilmann Sebastian" userId="58569604-bc5f-44a8-bf38-5722d9ceb89b" providerId="ADAL" clId="{23FF02C4-283F-4B23-AE8E-190CDAEFE20D}" dt="2023-10-04T12:04:41.783" v="1221" actId="20577"/>
        <pc:sldMkLst>
          <pc:docMk/>
          <pc:sldMk cId="930694485" sldId="274"/>
        </pc:sldMkLst>
        <pc:spChg chg="mod">
          <ac:chgData name="Heilmann Sebastian" userId="58569604-bc5f-44a8-bf38-5722d9ceb89b" providerId="ADAL" clId="{23FF02C4-283F-4B23-AE8E-190CDAEFE20D}" dt="2023-10-04T10:12:33.417" v="22" actId="20577"/>
          <ac:spMkLst>
            <pc:docMk/>
            <pc:sldMk cId="930694485" sldId="274"/>
            <ac:spMk id="2" creationId="{00000000-0000-0000-0000-000000000000}"/>
          </ac:spMkLst>
        </pc:spChg>
        <pc:spChg chg="add mod">
          <ac:chgData name="Heilmann Sebastian" userId="58569604-bc5f-44a8-bf38-5722d9ceb89b" providerId="ADAL" clId="{23FF02C4-283F-4B23-AE8E-190CDAEFE20D}" dt="2023-10-04T12:01:45.903" v="1200" actId="1076"/>
          <ac:spMkLst>
            <pc:docMk/>
            <pc:sldMk cId="930694485" sldId="274"/>
            <ac:spMk id="4" creationId="{5D4890BB-6BC3-BA87-9549-234070089C2A}"/>
          </ac:spMkLst>
        </pc:spChg>
        <pc:spChg chg="add mod">
          <ac:chgData name="Heilmann Sebastian" userId="58569604-bc5f-44a8-bf38-5722d9ceb89b" providerId="ADAL" clId="{23FF02C4-283F-4B23-AE8E-190CDAEFE20D}" dt="2023-10-04T12:04:41.783" v="1221" actId="20577"/>
          <ac:spMkLst>
            <pc:docMk/>
            <pc:sldMk cId="930694485" sldId="274"/>
            <ac:spMk id="6" creationId="{A8A591E3-470D-CA4A-7023-61FBD7615676}"/>
          </ac:spMkLst>
        </pc:spChg>
      </pc:sldChg>
      <pc:sldChg chg="del">
        <pc:chgData name="Heilmann Sebastian" userId="58569604-bc5f-44a8-bf38-5722d9ceb89b" providerId="ADAL" clId="{23FF02C4-283F-4B23-AE8E-190CDAEFE20D}" dt="2023-10-04T12:00:27.615" v="1174" actId="47"/>
        <pc:sldMkLst>
          <pc:docMk/>
          <pc:sldMk cId="316677383" sldId="275"/>
        </pc:sldMkLst>
      </pc:sldChg>
      <pc:sldChg chg="del">
        <pc:chgData name="Heilmann Sebastian" userId="58569604-bc5f-44a8-bf38-5722d9ceb89b" providerId="ADAL" clId="{23FF02C4-283F-4B23-AE8E-190CDAEFE20D}" dt="2023-10-04T12:00:27.615" v="1174" actId="47"/>
        <pc:sldMkLst>
          <pc:docMk/>
          <pc:sldMk cId="1286428049" sldId="276"/>
        </pc:sldMkLst>
      </pc:sldChg>
      <pc:sldChg chg="del">
        <pc:chgData name="Heilmann Sebastian" userId="58569604-bc5f-44a8-bf38-5722d9ceb89b" providerId="ADAL" clId="{23FF02C4-283F-4B23-AE8E-190CDAEFE20D}" dt="2023-10-04T12:00:27.615" v="1174" actId="47"/>
        <pc:sldMkLst>
          <pc:docMk/>
          <pc:sldMk cId="2512397511" sldId="278"/>
        </pc:sldMkLst>
      </pc:sldChg>
      <pc:sldChg chg="modSp mod">
        <pc:chgData name="Heilmann Sebastian" userId="58569604-bc5f-44a8-bf38-5722d9ceb89b" providerId="ADAL" clId="{23FF02C4-283F-4B23-AE8E-190CDAEFE20D}" dt="2023-10-04T13:48:06.970" v="2767" actId="27636"/>
        <pc:sldMkLst>
          <pc:docMk/>
          <pc:sldMk cId="1438144778" sldId="279"/>
        </pc:sldMkLst>
        <pc:spChg chg="mod">
          <ac:chgData name="Heilmann Sebastian" userId="58569604-bc5f-44a8-bf38-5722d9ceb89b" providerId="ADAL" clId="{23FF02C4-283F-4B23-AE8E-190CDAEFE20D}" dt="2023-10-04T10:12:49.100" v="31" actId="20577"/>
          <ac:spMkLst>
            <pc:docMk/>
            <pc:sldMk cId="1438144778" sldId="279"/>
            <ac:spMk id="2" creationId="{00000000-0000-0000-0000-000000000000}"/>
          </ac:spMkLst>
        </pc:spChg>
        <pc:spChg chg="mod">
          <ac:chgData name="Heilmann Sebastian" userId="58569604-bc5f-44a8-bf38-5722d9ceb89b" providerId="ADAL" clId="{23FF02C4-283F-4B23-AE8E-190CDAEFE20D}" dt="2023-10-04T13:48:06.970" v="2767" actId="27636"/>
          <ac:spMkLst>
            <pc:docMk/>
            <pc:sldMk cId="1438144778" sldId="279"/>
            <ac:spMk id="3" creationId="{00000000-0000-0000-0000-000000000000}"/>
          </ac:spMkLst>
        </pc:spChg>
      </pc:sldChg>
      <pc:sldChg chg="del">
        <pc:chgData name="Heilmann Sebastian" userId="58569604-bc5f-44a8-bf38-5722d9ceb89b" providerId="ADAL" clId="{23FF02C4-283F-4B23-AE8E-190CDAEFE20D}" dt="2023-10-04T10:13:06.346" v="43" actId="47"/>
        <pc:sldMkLst>
          <pc:docMk/>
          <pc:sldMk cId="1236719037" sldId="280"/>
        </pc:sldMkLst>
      </pc:sldChg>
      <pc:sldChg chg="del">
        <pc:chgData name="Heilmann Sebastian" userId="58569604-bc5f-44a8-bf38-5722d9ceb89b" providerId="ADAL" clId="{23FF02C4-283F-4B23-AE8E-190CDAEFE20D}" dt="2023-10-04T12:00:27.615" v="1174" actId="47"/>
        <pc:sldMkLst>
          <pc:docMk/>
          <pc:sldMk cId="1005464322" sldId="281"/>
        </pc:sldMkLst>
      </pc:sldChg>
      <pc:sldChg chg="del">
        <pc:chgData name="Heilmann Sebastian" userId="58569604-bc5f-44a8-bf38-5722d9ceb89b" providerId="ADAL" clId="{23FF02C4-283F-4B23-AE8E-190CDAEFE20D}" dt="2023-10-04T12:06:20.316" v="1222" actId="47"/>
        <pc:sldMkLst>
          <pc:docMk/>
          <pc:sldMk cId="2785906572" sldId="282"/>
        </pc:sldMkLst>
      </pc:sldChg>
      <pc:sldChg chg="del">
        <pc:chgData name="Heilmann Sebastian" userId="58569604-bc5f-44a8-bf38-5722d9ceb89b" providerId="ADAL" clId="{23FF02C4-283F-4B23-AE8E-190CDAEFE20D}" dt="2023-10-04T12:00:27.615" v="1174" actId="47"/>
        <pc:sldMkLst>
          <pc:docMk/>
          <pc:sldMk cId="505798074" sldId="283"/>
        </pc:sldMkLst>
      </pc:sldChg>
      <pc:sldChg chg="del">
        <pc:chgData name="Heilmann Sebastian" userId="58569604-bc5f-44a8-bf38-5722d9ceb89b" providerId="ADAL" clId="{23FF02C4-283F-4B23-AE8E-190CDAEFE20D}" dt="2023-10-04T12:00:27.615" v="1174" actId="47"/>
        <pc:sldMkLst>
          <pc:docMk/>
          <pc:sldMk cId="2683734968" sldId="286"/>
        </pc:sldMkLst>
      </pc:sldChg>
      <pc:sldChg chg="del">
        <pc:chgData name="Heilmann Sebastian" userId="58569604-bc5f-44a8-bf38-5722d9ceb89b" providerId="ADAL" clId="{23FF02C4-283F-4B23-AE8E-190CDAEFE20D}" dt="2023-10-04T12:00:27.615" v="1174" actId="47"/>
        <pc:sldMkLst>
          <pc:docMk/>
          <pc:sldMk cId="246219314" sldId="287"/>
        </pc:sldMkLst>
      </pc:sldChg>
      <pc:sldChg chg="del">
        <pc:chgData name="Heilmann Sebastian" userId="58569604-bc5f-44a8-bf38-5722d9ceb89b" providerId="ADAL" clId="{23FF02C4-283F-4B23-AE8E-190CDAEFE20D}" dt="2023-10-04T12:00:27.615" v="1174" actId="47"/>
        <pc:sldMkLst>
          <pc:docMk/>
          <pc:sldMk cId="2231812072" sldId="288"/>
        </pc:sldMkLst>
      </pc:sldChg>
      <pc:sldChg chg="del">
        <pc:chgData name="Heilmann Sebastian" userId="58569604-bc5f-44a8-bf38-5722d9ceb89b" providerId="ADAL" clId="{23FF02C4-283F-4B23-AE8E-190CDAEFE20D}" dt="2023-10-04T12:00:27.615" v="1174" actId="47"/>
        <pc:sldMkLst>
          <pc:docMk/>
          <pc:sldMk cId="3206884461" sldId="290"/>
        </pc:sldMkLst>
      </pc:sldChg>
      <pc:sldChg chg="del">
        <pc:chgData name="Heilmann Sebastian" userId="58569604-bc5f-44a8-bf38-5722d9ceb89b" providerId="ADAL" clId="{23FF02C4-283F-4B23-AE8E-190CDAEFE20D}" dt="2023-10-04T12:00:27.615" v="1174" actId="47"/>
        <pc:sldMkLst>
          <pc:docMk/>
          <pc:sldMk cId="1079272930" sldId="291"/>
        </pc:sldMkLst>
      </pc:sldChg>
      <pc:sldChg chg="del">
        <pc:chgData name="Heilmann Sebastian" userId="58569604-bc5f-44a8-bf38-5722d9ceb89b" providerId="ADAL" clId="{23FF02C4-283F-4B23-AE8E-190CDAEFE20D}" dt="2023-10-04T12:00:27.615" v="1174" actId="47"/>
        <pc:sldMkLst>
          <pc:docMk/>
          <pc:sldMk cId="964096292" sldId="292"/>
        </pc:sldMkLst>
      </pc:sldChg>
      <pc:sldChg chg="del">
        <pc:chgData name="Heilmann Sebastian" userId="58569604-bc5f-44a8-bf38-5722d9ceb89b" providerId="ADAL" clId="{23FF02C4-283F-4B23-AE8E-190CDAEFE20D}" dt="2023-10-04T12:00:27.615" v="1174" actId="47"/>
        <pc:sldMkLst>
          <pc:docMk/>
          <pc:sldMk cId="1495578142" sldId="293"/>
        </pc:sldMkLst>
      </pc:sldChg>
      <pc:sldChg chg="del">
        <pc:chgData name="Heilmann Sebastian" userId="58569604-bc5f-44a8-bf38-5722d9ceb89b" providerId="ADAL" clId="{23FF02C4-283F-4B23-AE8E-190CDAEFE20D}" dt="2023-10-04T12:00:27.615" v="1174" actId="47"/>
        <pc:sldMkLst>
          <pc:docMk/>
          <pc:sldMk cId="3907226901" sldId="294"/>
        </pc:sldMkLst>
      </pc:sldChg>
      <pc:sldChg chg="del">
        <pc:chgData name="Heilmann Sebastian" userId="58569604-bc5f-44a8-bf38-5722d9ceb89b" providerId="ADAL" clId="{23FF02C4-283F-4B23-AE8E-190CDAEFE20D}" dt="2023-10-04T12:00:27.615" v="1174" actId="47"/>
        <pc:sldMkLst>
          <pc:docMk/>
          <pc:sldMk cId="2571533339" sldId="295"/>
        </pc:sldMkLst>
      </pc:sldChg>
      <pc:sldChg chg="del">
        <pc:chgData name="Heilmann Sebastian" userId="58569604-bc5f-44a8-bf38-5722d9ceb89b" providerId="ADAL" clId="{23FF02C4-283F-4B23-AE8E-190CDAEFE20D}" dt="2023-10-04T12:00:27.615" v="1174" actId="47"/>
        <pc:sldMkLst>
          <pc:docMk/>
          <pc:sldMk cId="2347984882" sldId="296"/>
        </pc:sldMkLst>
      </pc:sldChg>
      <pc:sldChg chg="del">
        <pc:chgData name="Heilmann Sebastian" userId="58569604-bc5f-44a8-bf38-5722d9ceb89b" providerId="ADAL" clId="{23FF02C4-283F-4B23-AE8E-190CDAEFE20D}" dt="2023-10-04T12:00:27.615" v="1174" actId="47"/>
        <pc:sldMkLst>
          <pc:docMk/>
          <pc:sldMk cId="908063695" sldId="297"/>
        </pc:sldMkLst>
      </pc:sldChg>
      <pc:sldChg chg="modSp new mod modNotesTx">
        <pc:chgData name="Heilmann Sebastian" userId="58569604-bc5f-44a8-bf38-5722d9ceb89b" providerId="ADAL" clId="{23FF02C4-283F-4B23-AE8E-190CDAEFE20D}" dt="2023-10-06T07:20:03.463" v="2926" actId="20577"/>
        <pc:sldMkLst>
          <pc:docMk/>
          <pc:sldMk cId="1058252040" sldId="298"/>
        </pc:sldMkLst>
        <pc:spChg chg="mod">
          <ac:chgData name="Heilmann Sebastian" userId="58569604-bc5f-44a8-bf38-5722d9ceb89b" providerId="ADAL" clId="{23FF02C4-283F-4B23-AE8E-190CDAEFE20D}" dt="2023-10-04T10:15:45.522" v="96" actId="20577"/>
          <ac:spMkLst>
            <pc:docMk/>
            <pc:sldMk cId="1058252040" sldId="298"/>
            <ac:spMk id="2" creationId="{BAAC5CF9-BD21-AB48-4A93-C53048A7478F}"/>
          </ac:spMkLst>
        </pc:spChg>
        <pc:spChg chg="mod">
          <ac:chgData name="Heilmann Sebastian" userId="58569604-bc5f-44a8-bf38-5722d9ceb89b" providerId="ADAL" clId="{23FF02C4-283F-4B23-AE8E-190CDAEFE20D}" dt="2023-10-06T07:19:10.375" v="2921" actId="6549"/>
          <ac:spMkLst>
            <pc:docMk/>
            <pc:sldMk cId="1058252040" sldId="298"/>
            <ac:spMk id="3" creationId="{B07EBC51-C100-1BA2-746B-49C6ACE0A240}"/>
          </ac:spMkLst>
        </pc:spChg>
      </pc:sldChg>
      <pc:sldChg chg="addSp delSp modSp new mod modNotesTx">
        <pc:chgData name="Heilmann Sebastian" userId="58569604-bc5f-44a8-bf38-5722d9ceb89b" providerId="ADAL" clId="{23FF02C4-283F-4B23-AE8E-190CDAEFE20D}" dt="2023-10-04T11:29:51.503" v="420" actId="20577"/>
        <pc:sldMkLst>
          <pc:docMk/>
          <pc:sldMk cId="381457968" sldId="299"/>
        </pc:sldMkLst>
        <pc:spChg chg="mod">
          <ac:chgData name="Heilmann Sebastian" userId="58569604-bc5f-44a8-bf38-5722d9ceb89b" providerId="ADAL" clId="{23FF02C4-283F-4B23-AE8E-190CDAEFE20D}" dt="2023-10-04T10:33:44.484" v="398" actId="20577"/>
          <ac:spMkLst>
            <pc:docMk/>
            <pc:sldMk cId="381457968" sldId="299"/>
            <ac:spMk id="2" creationId="{E4EA5632-551C-1920-6CFF-DB164AC21A75}"/>
          </ac:spMkLst>
        </pc:spChg>
        <pc:spChg chg="del">
          <ac:chgData name="Heilmann Sebastian" userId="58569604-bc5f-44a8-bf38-5722d9ceb89b" providerId="ADAL" clId="{23FF02C4-283F-4B23-AE8E-190CDAEFE20D}" dt="2023-10-04T10:34:28.327" v="399" actId="22"/>
          <ac:spMkLst>
            <pc:docMk/>
            <pc:sldMk cId="381457968" sldId="299"/>
            <ac:spMk id="3" creationId="{ADDDE91E-9025-4A20-9D76-625D45143954}"/>
          </ac:spMkLst>
        </pc:spChg>
        <pc:picChg chg="add mod ord modCrop">
          <ac:chgData name="Heilmann Sebastian" userId="58569604-bc5f-44a8-bf38-5722d9ceb89b" providerId="ADAL" clId="{23FF02C4-283F-4B23-AE8E-190CDAEFE20D}" dt="2023-10-04T10:35:16.782" v="406" actId="14100"/>
          <ac:picMkLst>
            <pc:docMk/>
            <pc:sldMk cId="381457968" sldId="299"/>
            <ac:picMk id="5" creationId="{4DB40484-BDB5-9F51-26F0-029BCF82D909}"/>
          </ac:picMkLst>
        </pc:picChg>
        <pc:picChg chg="add mod modCrop">
          <ac:chgData name="Heilmann Sebastian" userId="58569604-bc5f-44a8-bf38-5722d9ceb89b" providerId="ADAL" clId="{23FF02C4-283F-4B23-AE8E-190CDAEFE20D}" dt="2023-10-04T10:35:28.267" v="409" actId="14100"/>
          <ac:picMkLst>
            <pc:docMk/>
            <pc:sldMk cId="381457968" sldId="299"/>
            <ac:picMk id="6" creationId="{2D8A0351-0E23-EF21-CBB2-6B3700417A1C}"/>
          </ac:picMkLst>
        </pc:picChg>
        <pc:picChg chg="add mod">
          <ac:chgData name="Heilmann Sebastian" userId="58569604-bc5f-44a8-bf38-5722d9ceb89b" providerId="ADAL" clId="{23FF02C4-283F-4B23-AE8E-190CDAEFE20D}" dt="2023-10-04T10:35:58.984" v="413" actId="1076"/>
          <ac:picMkLst>
            <pc:docMk/>
            <pc:sldMk cId="381457968" sldId="299"/>
            <ac:picMk id="8" creationId="{FEAAC81A-BFF7-C806-5671-19D69B218FDC}"/>
          </ac:picMkLst>
        </pc:picChg>
        <pc:picChg chg="add mod">
          <ac:chgData name="Heilmann Sebastian" userId="58569604-bc5f-44a8-bf38-5722d9ceb89b" providerId="ADAL" clId="{23FF02C4-283F-4B23-AE8E-190CDAEFE20D}" dt="2023-10-04T10:36:23.182" v="415" actId="1076"/>
          <ac:picMkLst>
            <pc:docMk/>
            <pc:sldMk cId="381457968" sldId="299"/>
            <ac:picMk id="10" creationId="{65A9B1D5-693A-9A8B-FA40-2A55F4CD9FCB}"/>
          </ac:picMkLst>
        </pc:picChg>
        <pc:picChg chg="add mod">
          <ac:chgData name="Heilmann Sebastian" userId="58569604-bc5f-44a8-bf38-5722d9ceb89b" providerId="ADAL" clId="{23FF02C4-283F-4B23-AE8E-190CDAEFE20D}" dt="2023-10-04T10:36:28.178" v="417" actId="1076"/>
          <ac:picMkLst>
            <pc:docMk/>
            <pc:sldMk cId="381457968" sldId="299"/>
            <ac:picMk id="12" creationId="{7D105D98-4D59-145E-7114-245A859EEBEE}"/>
          </ac:picMkLst>
        </pc:picChg>
      </pc:sldChg>
      <pc:sldChg chg="addSp delSp modSp add mod modNotesTx">
        <pc:chgData name="Heilmann Sebastian" userId="58569604-bc5f-44a8-bf38-5722d9ceb89b" providerId="ADAL" clId="{23FF02C4-283F-4B23-AE8E-190CDAEFE20D}" dt="2023-10-04T11:34:56.266" v="461" actId="1076"/>
        <pc:sldMkLst>
          <pc:docMk/>
          <pc:sldMk cId="2898042751" sldId="300"/>
        </pc:sldMkLst>
        <pc:spChg chg="mod">
          <ac:chgData name="Heilmann Sebastian" userId="58569604-bc5f-44a8-bf38-5722d9ceb89b" providerId="ADAL" clId="{23FF02C4-283F-4B23-AE8E-190CDAEFE20D}" dt="2023-10-04T11:30:10.317" v="438" actId="20577"/>
          <ac:spMkLst>
            <pc:docMk/>
            <pc:sldMk cId="2898042751" sldId="300"/>
            <ac:spMk id="2" creationId="{E4EA5632-551C-1920-6CFF-DB164AC21A75}"/>
          </ac:spMkLst>
        </pc:spChg>
        <pc:spChg chg="add del mod">
          <ac:chgData name="Heilmann Sebastian" userId="58569604-bc5f-44a8-bf38-5722d9ceb89b" providerId="ADAL" clId="{23FF02C4-283F-4B23-AE8E-190CDAEFE20D}" dt="2023-10-04T11:33:30.932" v="449" actId="478"/>
          <ac:spMkLst>
            <pc:docMk/>
            <pc:sldMk cId="2898042751" sldId="300"/>
            <ac:spMk id="4" creationId="{F0012065-B502-296C-19C2-5B04D445B683}"/>
          </ac:spMkLst>
        </pc:spChg>
        <pc:picChg chg="del mod">
          <ac:chgData name="Heilmann Sebastian" userId="58569604-bc5f-44a8-bf38-5722d9ceb89b" providerId="ADAL" clId="{23FF02C4-283F-4B23-AE8E-190CDAEFE20D}" dt="2023-10-04T11:33:27.477" v="448" actId="478"/>
          <ac:picMkLst>
            <pc:docMk/>
            <pc:sldMk cId="2898042751" sldId="300"/>
            <ac:picMk id="5" creationId="{4DB40484-BDB5-9F51-26F0-029BCF82D909}"/>
          </ac:picMkLst>
        </pc:picChg>
        <pc:picChg chg="del">
          <ac:chgData name="Heilmann Sebastian" userId="58569604-bc5f-44a8-bf38-5722d9ceb89b" providerId="ADAL" clId="{23FF02C4-283F-4B23-AE8E-190CDAEFE20D}" dt="2023-10-04T11:34:17.127" v="455" actId="478"/>
          <ac:picMkLst>
            <pc:docMk/>
            <pc:sldMk cId="2898042751" sldId="300"/>
            <ac:picMk id="6" creationId="{2D8A0351-0E23-EF21-CBB2-6B3700417A1C}"/>
          </ac:picMkLst>
        </pc:picChg>
        <pc:picChg chg="add mod modCrop">
          <ac:chgData name="Heilmann Sebastian" userId="58569604-bc5f-44a8-bf38-5722d9ceb89b" providerId="ADAL" clId="{23FF02C4-283F-4B23-AE8E-190CDAEFE20D}" dt="2023-10-04T11:34:08.322" v="454" actId="732"/>
          <ac:picMkLst>
            <pc:docMk/>
            <pc:sldMk cId="2898042751" sldId="300"/>
            <ac:picMk id="9" creationId="{66EB2237-05C2-2DF1-041A-838398CCCEBB}"/>
          </ac:picMkLst>
        </pc:picChg>
        <pc:picChg chg="add mod modCrop">
          <ac:chgData name="Heilmann Sebastian" userId="58569604-bc5f-44a8-bf38-5722d9ceb89b" providerId="ADAL" clId="{23FF02C4-283F-4B23-AE8E-190CDAEFE20D}" dt="2023-10-04T11:34:56.266" v="461" actId="1076"/>
          <ac:picMkLst>
            <pc:docMk/>
            <pc:sldMk cId="2898042751" sldId="300"/>
            <ac:picMk id="11" creationId="{763D8CB6-2DFE-24B6-8AB3-5C4A798DC607}"/>
          </ac:picMkLst>
        </pc:picChg>
      </pc:sldChg>
      <pc:sldChg chg="addSp delSp modSp new mod modNotesTx">
        <pc:chgData name="Heilmann Sebastian" userId="58569604-bc5f-44a8-bf38-5722d9ceb89b" providerId="ADAL" clId="{23FF02C4-283F-4B23-AE8E-190CDAEFE20D}" dt="2023-10-04T11:47:54.664" v="857"/>
        <pc:sldMkLst>
          <pc:docMk/>
          <pc:sldMk cId="3652512161" sldId="301"/>
        </pc:sldMkLst>
        <pc:spChg chg="mod">
          <ac:chgData name="Heilmann Sebastian" userId="58569604-bc5f-44a8-bf38-5722d9ceb89b" providerId="ADAL" clId="{23FF02C4-283F-4B23-AE8E-190CDAEFE20D}" dt="2023-10-04T11:44:24.649" v="649" actId="20577"/>
          <ac:spMkLst>
            <pc:docMk/>
            <pc:sldMk cId="3652512161" sldId="301"/>
            <ac:spMk id="2" creationId="{967A67D0-7D99-2210-BC08-A7C050358A06}"/>
          </ac:spMkLst>
        </pc:spChg>
        <pc:spChg chg="del">
          <ac:chgData name="Heilmann Sebastian" userId="58569604-bc5f-44a8-bf38-5722d9ceb89b" providerId="ADAL" clId="{23FF02C4-283F-4B23-AE8E-190CDAEFE20D}" dt="2023-10-04T11:44:41.467" v="652" actId="22"/>
          <ac:spMkLst>
            <pc:docMk/>
            <pc:sldMk cId="3652512161" sldId="301"/>
            <ac:spMk id="3" creationId="{D40A36B4-5740-039D-E089-54139F621D33}"/>
          </ac:spMkLst>
        </pc:spChg>
        <pc:picChg chg="add mod ord modCrop">
          <ac:chgData name="Heilmann Sebastian" userId="58569604-bc5f-44a8-bf38-5722d9ceb89b" providerId="ADAL" clId="{23FF02C4-283F-4B23-AE8E-190CDAEFE20D}" dt="2023-10-04T11:44:54.530" v="655" actId="14100"/>
          <ac:picMkLst>
            <pc:docMk/>
            <pc:sldMk cId="3652512161" sldId="301"/>
            <ac:picMk id="5" creationId="{D1036641-84DD-5152-654A-FCE7EC3B0B4F}"/>
          </ac:picMkLst>
        </pc:picChg>
        <pc:picChg chg="add mod modCrop">
          <ac:chgData name="Heilmann Sebastian" userId="58569604-bc5f-44a8-bf38-5722d9ceb89b" providerId="ADAL" clId="{23FF02C4-283F-4B23-AE8E-190CDAEFE20D}" dt="2023-10-04T11:45:24.586" v="663" actId="1076"/>
          <ac:picMkLst>
            <pc:docMk/>
            <pc:sldMk cId="3652512161" sldId="301"/>
            <ac:picMk id="6" creationId="{467019EF-19EF-0D70-3C83-02E1E201A5F0}"/>
          </ac:picMkLst>
        </pc:picChg>
      </pc:sldChg>
      <pc:sldChg chg="addSp delSp modSp new mod modNotesTx">
        <pc:chgData name="Heilmann Sebastian" userId="58569604-bc5f-44a8-bf38-5722d9ceb89b" providerId="ADAL" clId="{23FF02C4-283F-4B23-AE8E-190CDAEFE20D}" dt="2023-10-04T11:50:01.545" v="900"/>
        <pc:sldMkLst>
          <pc:docMk/>
          <pc:sldMk cId="1142657548" sldId="302"/>
        </pc:sldMkLst>
        <pc:spChg chg="mod">
          <ac:chgData name="Heilmann Sebastian" userId="58569604-bc5f-44a8-bf38-5722d9ceb89b" providerId="ADAL" clId="{23FF02C4-283F-4B23-AE8E-190CDAEFE20D}" dt="2023-10-04T11:48:23.748" v="885" actId="20577"/>
          <ac:spMkLst>
            <pc:docMk/>
            <pc:sldMk cId="1142657548" sldId="302"/>
            <ac:spMk id="2" creationId="{7E777528-6C36-A27E-8AE6-2C3058F192F8}"/>
          </ac:spMkLst>
        </pc:spChg>
        <pc:spChg chg="del">
          <ac:chgData name="Heilmann Sebastian" userId="58569604-bc5f-44a8-bf38-5722d9ceb89b" providerId="ADAL" clId="{23FF02C4-283F-4B23-AE8E-190CDAEFE20D}" dt="2023-10-04T11:48:56.014" v="886" actId="22"/>
          <ac:spMkLst>
            <pc:docMk/>
            <pc:sldMk cId="1142657548" sldId="302"/>
            <ac:spMk id="3" creationId="{DADD6C7E-C8C7-3070-9353-4F0BEFA51C9D}"/>
          </ac:spMkLst>
        </pc:spChg>
        <pc:picChg chg="add mod ord modCrop">
          <ac:chgData name="Heilmann Sebastian" userId="58569604-bc5f-44a8-bf38-5722d9ceb89b" providerId="ADAL" clId="{23FF02C4-283F-4B23-AE8E-190CDAEFE20D}" dt="2023-10-04T11:49:33.256" v="898" actId="1037"/>
          <ac:picMkLst>
            <pc:docMk/>
            <pc:sldMk cId="1142657548" sldId="302"/>
            <ac:picMk id="5" creationId="{0020D20B-C32A-0C51-3F5E-087F7EB44DFA}"/>
          </ac:picMkLst>
        </pc:picChg>
        <pc:picChg chg="add mod modCrop">
          <ac:chgData name="Heilmann Sebastian" userId="58569604-bc5f-44a8-bf38-5722d9ceb89b" providerId="ADAL" clId="{23FF02C4-283F-4B23-AE8E-190CDAEFE20D}" dt="2023-10-04T11:49:37.553" v="899" actId="1076"/>
          <ac:picMkLst>
            <pc:docMk/>
            <pc:sldMk cId="1142657548" sldId="302"/>
            <ac:picMk id="6" creationId="{994E60F0-8B1C-F569-1069-BA116F749886}"/>
          </ac:picMkLst>
        </pc:picChg>
      </pc:sldChg>
      <pc:sldChg chg="addSp delSp modSp new mod modNotesTx">
        <pc:chgData name="Heilmann Sebastian" userId="58569604-bc5f-44a8-bf38-5722d9ceb89b" providerId="ADAL" clId="{23FF02C4-283F-4B23-AE8E-190CDAEFE20D}" dt="2023-10-04T11:55:42.373" v="1027" actId="6549"/>
        <pc:sldMkLst>
          <pc:docMk/>
          <pc:sldMk cId="1045694919" sldId="303"/>
        </pc:sldMkLst>
        <pc:spChg chg="mod">
          <ac:chgData name="Heilmann Sebastian" userId="58569604-bc5f-44a8-bf38-5722d9ceb89b" providerId="ADAL" clId="{23FF02C4-283F-4B23-AE8E-190CDAEFE20D}" dt="2023-10-04T11:52:43.013" v="971" actId="404"/>
          <ac:spMkLst>
            <pc:docMk/>
            <pc:sldMk cId="1045694919" sldId="303"/>
            <ac:spMk id="2" creationId="{3273024E-BA87-1E75-E96E-ED98EF7AD4DB}"/>
          </ac:spMkLst>
        </pc:spChg>
        <pc:spChg chg="del">
          <ac:chgData name="Heilmann Sebastian" userId="58569604-bc5f-44a8-bf38-5722d9ceb89b" providerId="ADAL" clId="{23FF02C4-283F-4B23-AE8E-190CDAEFE20D}" dt="2023-10-04T11:53:01.549" v="972" actId="22"/>
          <ac:spMkLst>
            <pc:docMk/>
            <pc:sldMk cId="1045694919" sldId="303"/>
            <ac:spMk id="3" creationId="{11C5C477-7A0C-4E87-B5B9-6537C5CDCA01}"/>
          </ac:spMkLst>
        </pc:spChg>
        <pc:picChg chg="add mod ord modCrop">
          <ac:chgData name="Heilmann Sebastian" userId="58569604-bc5f-44a8-bf38-5722d9ceb89b" providerId="ADAL" clId="{23FF02C4-283F-4B23-AE8E-190CDAEFE20D}" dt="2023-10-04T11:53:32.884" v="979" actId="1076"/>
          <ac:picMkLst>
            <pc:docMk/>
            <pc:sldMk cId="1045694919" sldId="303"/>
            <ac:picMk id="5" creationId="{0600DA8F-4D19-886F-3ED9-B61BE4803F2E}"/>
          </ac:picMkLst>
        </pc:picChg>
        <pc:picChg chg="add mod modCrop">
          <ac:chgData name="Heilmann Sebastian" userId="58569604-bc5f-44a8-bf38-5722d9ceb89b" providerId="ADAL" clId="{23FF02C4-283F-4B23-AE8E-190CDAEFE20D}" dt="2023-10-04T11:53:54.172" v="985" actId="1076"/>
          <ac:picMkLst>
            <pc:docMk/>
            <pc:sldMk cId="1045694919" sldId="303"/>
            <ac:picMk id="6" creationId="{9579D707-3E40-0B2A-1D78-FE22AEAD7AB2}"/>
          </ac:picMkLst>
        </pc:picChg>
      </pc:sldChg>
      <pc:sldChg chg="addSp delSp modSp new mod modNotesTx">
        <pc:chgData name="Heilmann Sebastian" userId="58569604-bc5f-44a8-bf38-5722d9ceb89b" providerId="ADAL" clId="{23FF02C4-283F-4B23-AE8E-190CDAEFE20D}" dt="2023-10-04T12:00:18.574" v="1173" actId="20577"/>
        <pc:sldMkLst>
          <pc:docMk/>
          <pc:sldMk cId="1509112496" sldId="304"/>
        </pc:sldMkLst>
        <pc:spChg chg="mod">
          <ac:chgData name="Heilmann Sebastian" userId="58569604-bc5f-44a8-bf38-5722d9ceb89b" providerId="ADAL" clId="{23FF02C4-283F-4B23-AE8E-190CDAEFE20D}" dt="2023-10-04T11:56:56.790" v="1103" actId="20577"/>
          <ac:spMkLst>
            <pc:docMk/>
            <pc:sldMk cId="1509112496" sldId="304"/>
            <ac:spMk id="2" creationId="{844F7C7D-9B99-6F92-CEAF-C2A3F86446CC}"/>
          </ac:spMkLst>
        </pc:spChg>
        <pc:spChg chg="del">
          <ac:chgData name="Heilmann Sebastian" userId="58569604-bc5f-44a8-bf38-5722d9ceb89b" providerId="ADAL" clId="{23FF02C4-283F-4B23-AE8E-190CDAEFE20D}" dt="2023-10-04T11:57:53.926" v="1104" actId="22"/>
          <ac:spMkLst>
            <pc:docMk/>
            <pc:sldMk cId="1509112496" sldId="304"/>
            <ac:spMk id="3" creationId="{5AB6AE33-00BA-F31B-0455-F1C5FF23E8C4}"/>
          </ac:spMkLst>
        </pc:spChg>
        <pc:picChg chg="add mod ord modCrop">
          <ac:chgData name="Heilmann Sebastian" userId="58569604-bc5f-44a8-bf38-5722d9ceb89b" providerId="ADAL" clId="{23FF02C4-283F-4B23-AE8E-190CDAEFE20D}" dt="2023-10-04T11:58:26.864" v="1109" actId="1076"/>
          <ac:picMkLst>
            <pc:docMk/>
            <pc:sldMk cId="1509112496" sldId="304"/>
            <ac:picMk id="5" creationId="{893D1C9E-044C-517E-DC2F-B79C63A868AC}"/>
          </ac:picMkLst>
        </pc:picChg>
        <pc:picChg chg="add mod modCrop">
          <ac:chgData name="Heilmann Sebastian" userId="58569604-bc5f-44a8-bf38-5722d9ceb89b" providerId="ADAL" clId="{23FF02C4-283F-4B23-AE8E-190CDAEFE20D}" dt="2023-10-04T11:58:53.294" v="1116" actId="1076"/>
          <ac:picMkLst>
            <pc:docMk/>
            <pc:sldMk cId="1509112496" sldId="304"/>
            <ac:picMk id="6" creationId="{F5037A09-57B2-2707-415A-0939D0DD0DAE}"/>
          </ac:picMkLst>
        </pc:picChg>
      </pc:sldChg>
      <pc:sldChg chg="addSp delSp modSp new mod modNotesTx">
        <pc:chgData name="Heilmann Sebastian" userId="58569604-bc5f-44a8-bf38-5722d9ceb89b" providerId="ADAL" clId="{23FF02C4-283F-4B23-AE8E-190CDAEFE20D}" dt="2023-10-06T07:12:55.431" v="2830" actId="20577"/>
        <pc:sldMkLst>
          <pc:docMk/>
          <pc:sldMk cId="2738525621" sldId="305"/>
        </pc:sldMkLst>
        <pc:spChg chg="mod">
          <ac:chgData name="Heilmann Sebastian" userId="58569604-bc5f-44a8-bf38-5722d9ceb89b" providerId="ADAL" clId="{23FF02C4-283F-4B23-AE8E-190CDAEFE20D}" dt="2023-10-04T12:06:52.799" v="1242" actId="20577"/>
          <ac:spMkLst>
            <pc:docMk/>
            <pc:sldMk cId="2738525621" sldId="305"/>
            <ac:spMk id="2" creationId="{D7025C73-DAAF-6F6C-07CE-0F9481E6CD01}"/>
          </ac:spMkLst>
        </pc:spChg>
        <pc:spChg chg="del">
          <ac:chgData name="Heilmann Sebastian" userId="58569604-bc5f-44a8-bf38-5722d9ceb89b" providerId="ADAL" clId="{23FF02C4-283F-4B23-AE8E-190CDAEFE20D}" dt="2023-10-04T12:07:09.218" v="1243" actId="22"/>
          <ac:spMkLst>
            <pc:docMk/>
            <pc:sldMk cId="2738525621" sldId="305"/>
            <ac:spMk id="3" creationId="{B0FE8FBB-52AF-527D-CC68-11C399ED2E59}"/>
          </ac:spMkLst>
        </pc:spChg>
        <pc:picChg chg="add mod ord">
          <ac:chgData name="Heilmann Sebastian" userId="58569604-bc5f-44a8-bf38-5722d9ceb89b" providerId="ADAL" clId="{23FF02C4-283F-4B23-AE8E-190CDAEFE20D}" dt="2023-10-04T12:07:18.578" v="1246" actId="14100"/>
          <ac:picMkLst>
            <pc:docMk/>
            <pc:sldMk cId="2738525621" sldId="305"/>
            <ac:picMk id="5" creationId="{792DE4DE-5743-5624-0E41-48E28FA79BEC}"/>
          </ac:picMkLst>
        </pc:picChg>
      </pc:sldChg>
      <pc:sldChg chg="addSp delSp modSp new mod modNotesTx">
        <pc:chgData name="Heilmann Sebastian" userId="58569604-bc5f-44a8-bf38-5722d9ceb89b" providerId="ADAL" clId="{23FF02C4-283F-4B23-AE8E-190CDAEFE20D}" dt="2023-10-04T12:12:21.882" v="1350"/>
        <pc:sldMkLst>
          <pc:docMk/>
          <pc:sldMk cId="818134100" sldId="306"/>
        </pc:sldMkLst>
        <pc:spChg chg="mod">
          <ac:chgData name="Heilmann Sebastian" userId="58569604-bc5f-44a8-bf38-5722d9ceb89b" providerId="ADAL" clId="{23FF02C4-283F-4B23-AE8E-190CDAEFE20D}" dt="2023-10-04T12:10:13.487" v="1342" actId="20577"/>
          <ac:spMkLst>
            <pc:docMk/>
            <pc:sldMk cId="818134100" sldId="306"/>
            <ac:spMk id="2" creationId="{1A0E0310-937C-6FDD-844E-1572D41AA12D}"/>
          </ac:spMkLst>
        </pc:spChg>
        <pc:spChg chg="del">
          <ac:chgData name="Heilmann Sebastian" userId="58569604-bc5f-44a8-bf38-5722d9ceb89b" providerId="ADAL" clId="{23FF02C4-283F-4B23-AE8E-190CDAEFE20D}" dt="2023-10-04T12:10:42.282" v="1343" actId="478"/>
          <ac:spMkLst>
            <pc:docMk/>
            <pc:sldMk cId="818134100" sldId="306"/>
            <ac:spMk id="3" creationId="{6B484AAC-113C-CD14-BE9B-304EE404C24D}"/>
          </ac:spMkLst>
        </pc:spChg>
        <pc:picChg chg="add mod modCrop">
          <ac:chgData name="Heilmann Sebastian" userId="58569604-bc5f-44a8-bf38-5722d9ceb89b" providerId="ADAL" clId="{23FF02C4-283F-4B23-AE8E-190CDAEFE20D}" dt="2023-10-04T12:11:06.841" v="1347" actId="732"/>
          <ac:picMkLst>
            <pc:docMk/>
            <pc:sldMk cId="818134100" sldId="306"/>
            <ac:picMk id="5" creationId="{5AE75213-E0D3-7D22-638E-6751733D7501}"/>
          </ac:picMkLst>
        </pc:picChg>
      </pc:sldChg>
      <pc:sldChg chg="addSp delSp modSp new mod modNotesTx">
        <pc:chgData name="Heilmann Sebastian" userId="58569604-bc5f-44a8-bf38-5722d9ceb89b" providerId="ADAL" clId="{23FF02C4-283F-4B23-AE8E-190CDAEFE20D}" dt="2023-10-06T07:13:27.643" v="2832" actId="1076"/>
        <pc:sldMkLst>
          <pc:docMk/>
          <pc:sldMk cId="1420841421" sldId="307"/>
        </pc:sldMkLst>
        <pc:spChg chg="mod">
          <ac:chgData name="Heilmann Sebastian" userId="58569604-bc5f-44a8-bf38-5722d9ceb89b" providerId="ADAL" clId="{23FF02C4-283F-4B23-AE8E-190CDAEFE20D}" dt="2023-10-04T12:20:28.577" v="1441"/>
          <ac:spMkLst>
            <pc:docMk/>
            <pc:sldMk cId="1420841421" sldId="307"/>
            <ac:spMk id="2" creationId="{F7B71D36-B373-0318-22BB-E0B32320BFBA}"/>
          </ac:spMkLst>
        </pc:spChg>
        <pc:spChg chg="del">
          <ac:chgData name="Heilmann Sebastian" userId="58569604-bc5f-44a8-bf38-5722d9ceb89b" providerId="ADAL" clId="{23FF02C4-283F-4B23-AE8E-190CDAEFE20D}" dt="2023-10-04T12:22:37.144" v="1442" actId="22"/>
          <ac:spMkLst>
            <pc:docMk/>
            <pc:sldMk cId="1420841421" sldId="307"/>
            <ac:spMk id="3" creationId="{2390332D-F2A6-ABF8-31FE-CED3B2829179}"/>
          </ac:spMkLst>
        </pc:spChg>
        <pc:picChg chg="add mod ord modCrop">
          <ac:chgData name="Heilmann Sebastian" userId="58569604-bc5f-44a8-bf38-5722d9ceb89b" providerId="ADAL" clId="{23FF02C4-283F-4B23-AE8E-190CDAEFE20D}" dt="2023-10-04T12:23:05.307" v="1445" actId="732"/>
          <ac:picMkLst>
            <pc:docMk/>
            <pc:sldMk cId="1420841421" sldId="307"/>
            <ac:picMk id="5" creationId="{7439532E-A1E3-10F1-D69B-BA5F1A4E0461}"/>
          </ac:picMkLst>
        </pc:picChg>
        <pc:picChg chg="add mod modCrop">
          <ac:chgData name="Heilmann Sebastian" userId="58569604-bc5f-44a8-bf38-5722d9ceb89b" providerId="ADAL" clId="{23FF02C4-283F-4B23-AE8E-190CDAEFE20D}" dt="2023-10-06T07:13:27.643" v="2832" actId="1076"/>
          <ac:picMkLst>
            <pc:docMk/>
            <pc:sldMk cId="1420841421" sldId="307"/>
            <ac:picMk id="7" creationId="{1B2EE566-EA4A-A43B-DFBE-0BDE977B5CF9}"/>
          </ac:picMkLst>
        </pc:picChg>
      </pc:sldChg>
      <pc:sldChg chg="addSp delSp modSp new del mod">
        <pc:chgData name="Heilmann Sebastian" userId="58569604-bc5f-44a8-bf38-5722d9ceb89b" providerId="ADAL" clId="{23FF02C4-283F-4B23-AE8E-190CDAEFE20D}" dt="2023-10-04T12:19:48.372" v="1431" actId="47"/>
        <pc:sldMkLst>
          <pc:docMk/>
          <pc:sldMk cId="4234937592" sldId="307"/>
        </pc:sldMkLst>
        <pc:spChg chg="mod">
          <ac:chgData name="Heilmann Sebastian" userId="58569604-bc5f-44a8-bf38-5722d9ceb89b" providerId="ADAL" clId="{23FF02C4-283F-4B23-AE8E-190CDAEFE20D}" dt="2023-10-04T12:13:05.754" v="1424" actId="20577"/>
          <ac:spMkLst>
            <pc:docMk/>
            <pc:sldMk cId="4234937592" sldId="307"/>
            <ac:spMk id="2" creationId="{1D5B74D2-6E8C-E2B5-876E-2C1B51F2C934}"/>
          </ac:spMkLst>
        </pc:spChg>
        <pc:spChg chg="del">
          <ac:chgData name="Heilmann Sebastian" userId="58569604-bc5f-44a8-bf38-5722d9ceb89b" providerId="ADAL" clId="{23FF02C4-283F-4B23-AE8E-190CDAEFE20D}" dt="2023-10-04T12:15:04.240" v="1426" actId="1957"/>
          <ac:spMkLst>
            <pc:docMk/>
            <pc:sldMk cId="4234937592" sldId="307"/>
            <ac:spMk id="3" creationId="{FDC57C9A-9D80-D0DF-D232-992EF0C8D9B8}"/>
          </ac:spMkLst>
        </pc:spChg>
        <pc:graphicFrameChg chg="add mod">
          <ac:chgData name="Heilmann Sebastian" userId="58569604-bc5f-44a8-bf38-5722d9ceb89b" providerId="ADAL" clId="{23FF02C4-283F-4B23-AE8E-190CDAEFE20D}" dt="2023-10-04T12:15:04.240" v="1426" actId="1957"/>
          <ac:graphicFrameMkLst>
            <pc:docMk/>
            <pc:sldMk cId="4234937592" sldId="307"/>
            <ac:graphicFrameMk id="6" creationId="{7D119703-6141-1590-35EF-4BFF55DFCC44}"/>
          </ac:graphicFrameMkLst>
        </pc:graphicFrameChg>
      </pc:sldChg>
      <pc:sldChg chg="addSp delSp modSp new mod modNotesTx">
        <pc:chgData name="Heilmann Sebastian" userId="58569604-bc5f-44a8-bf38-5722d9ceb89b" providerId="ADAL" clId="{23FF02C4-283F-4B23-AE8E-190CDAEFE20D}" dt="2023-10-04T12:42:35.496" v="1525"/>
        <pc:sldMkLst>
          <pc:docMk/>
          <pc:sldMk cId="281361529" sldId="308"/>
        </pc:sldMkLst>
        <pc:spChg chg="mod">
          <ac:chgData name="Heilmann Sebastian" userId="58569604-bc5f-44a8-bf38-5722d9ceb89b" providerId="ADAL" clId="{23FF02C4-283F-4B23-AE8E-190CDAEFE20D}" dt="2023-10-04T12:25:02.494" v="1470" actId="404"/>
          <ac:spMkLst>
            <pc:docMk/>
            <pc:sldMk cId="281361529" sldId="308"/>
            <ac:spMk id="2" creationId="{13329528-FA93-3402-DBCF-32318DF9A467}"/>
          </ac:spMkLst>
        </pc:spChg>
        <pc:spChg chg="del mod">
          <ac:chgData name="Heilmann Sebastian" userId="58569604-bc5f-44a8-bf38-5722d9ceb89b" providerId="ADAL" clId="{23FF02C4-283F-4B23-AE8E-190CDAEFE20D}" dt="2023-10-04T12:26:11.894" v="1472" actId="22"/>
          <ac:spMkLst>
            <pc:docMk/>
            <pc:sldMk cId="281361529" sldId="308"/>
            <ac:spMk id="3" creationId="{E2371E4E-F82D-5C3E-8A91-AA19648B923F}"/>
          </ac:spMkLst>
        </pc:spChg>
        <pc:picChg chg="add mod ord modCrop">
          <ac:chgData name="Heilmann Sebastian" userId="58569604-bc5f-44a8-bf38-5722d9ceb89b" providerId="ADAL" clId="{23FF02C4-283F-4B23-AE8E-190CDAEFE20D}" dt="2023-10-04T12:26:29.280" v="1475" actId="732"/>
          <ac:picMkLst>
            <pc:docMk/>
            <pc:sldMk cId="281361529" sldId="308"/>
            <ac:picMk id="5" creationId="{AB8268F0-E340-3C49-0C67-E5DA1785DE02}"/>
          </ac:picMkLst>
        </pc:picChg>
        <pc:picChg chg="add mod modCrop">
          <ac:chgData name="Heilmann Sebastian" userId="58569604-bc5f-44a8-bf38-5722d9ceb89b" providerId="ADAL" clId="{23FF02C4-283F-4B23-AE8E-190CDAEFE20D}" dt="2023-10-04T12:26:54.651" v="1482" actId="14100"/>
          <ac:picMkLst>
            <pc:docMk/>
            <pc:sldMk cId="281361529" sldId="308"/>
            <ac:picMk id="7" creationId="{8912D1B1-407A-45B4-57B9-7D2A9CB25E73}"/>
          </ac:picMkLst>
        </pc:picChg>
      </pc:sldChg>
      <pc:sldChg chg="addSp delSp modSp new mod modNotesTx">
        <pc:chgData name="Heilmann Sebastian" userId="58569604-bc5f-44a8-bf38-5722d9ceb89b" providerId="ADAL" clId="{23FF02C4-283F-4B23-AE8E-190CDAEFE20D}" dt="2023-10-04T13:01:25.636" v="1664" actId="1076"/>
        <pc:sldMkLst>
          <pc:docMk/>
          <pc:sldMk cId="2201603183" sldId="309"/>
        </pc:sldMkLst>
        <pc:spChg chg="mod">
          <ac:chgData name="Heilmann Sebastian" userId="58569604-bc5f-44a8-bf38-5722d9ceb89b" providerId="ADAL" clId="{23FF02C4-283F-4B23-AE8E-190CDAEFE20D}" dt="2023-10-04T12:44:57.255" v="1541" actId="404"/>
          <ac:spMkLst>
            <pc:docMk/>
            <pc:sldMk cId="2201603183" sldId="309"/>
            <ac:spMk id="2" creationId="{3A65EDC8-C1AB-663B-3E27-C2B990F06AE3}"/>
          </ac:spMkLst>
        </pc:spChg>
        <pc:spChg chg="del">
          <ac:chgData name="Heilmann Sebastian" userId="58569604-bc5f-44a8-bf38-5722d9ceb89b" providerId="ADAL" clId="{23FF02C4-283F-4B23-AE8E-190CDAEFE20D}" dt="2023-10-04T12:45:17.405" v="1542" actId="22"/>
          <ac:spMkLst>
            <pc:docMk/>
            <pc:sldMk cId="2201603183" sldId="309"/>
            <ac:spMk id="3" creationId="{F25AD82F-8CD1-C16E-9879-74CB3CD5B8F3}"/>
          </ac:spMkLst>
        </pc:spChg>
        <pc:spChg chg="add mod">
          <ac:chgData name="Heilmann Sebastian" userId="58569604-bc5f-44a8-bf38-5722d9ceb89b" providerId="ADAL" clId="{23FF02C4-283F-4B23-AE8E-190CDAEFE20D}" dt="2023-10-04T13:01:24.847" v="1663" actId="1076"/>
          <ac:spMkLst>
            <pc:docMk/>
            <pc:sldMk cId="2201603183" sldId="309"/>
            <ac:spMk id="5" creationId="{B2F9C3D9-D520-31E6-80B1-0E84E3F5AE85}"/>
          </ac:spMkLst>
        </pc:spChg>
        <pc:picChg chg="add mod ord">
          <ac:chgData name="Heilmann Sebastian" userId="58569604-bc5f-44a8-bf38-5722d9ceb89b" providerId="ADAL" clId="{23FF02C4-283F-4B23-AE8E-190CDAEFE20D}" dt="2023-10-04T13:01:25.636" v="1664" actId="1076"/>
          <ac:picMkLst>
            <pc:docMk/>
            <pc:sldMk cId="2201603183" sldId="309"/>
            <ac:picMk id="7" creationId="{9A8980AC-1A0D-CA5E-C798-6346238B17DD}"/>
          </ac:picMkLst>
        </pc:picChg>
      </pc:sldChg>
      <pc:sldChg chg="addSp delSp modSp new mod modNotesTx">
        <pc:chgData name="Heilmann Sebastian" userId="58569604-bc5f-44a8-bf38-5722d9ceb89b" providerId="ADAL" clId="{23FF02C4-283F-4B23-AE8E-190CDAEFE20D}" dt="2023-10-04T13:01:20.014" v="1662" actId="1038"/>
        <pc:sldMkLst>
          <pc:docMk/>
          <pc:sldMk cId="2720965798" sldId="310"/>
        </pc:sldMkLst>
        <pc:spChg chg="mod">
          <ac:chgData name="Heilmann Sebastian" userId="58569604-bc5f-44a8-bf38-5722d9ceb89b" providerId="ADAL" clId="{23FF02C4-283F-4B23-AE8E-190CDAEFE20D}" dt="2023-10-04T12:47:21.180" v="1569" actId="20577"/>
          <ac:spMkLst>
            <pc:docMk/>
            <pc:sldMk cId="2720965798" sldId="310"/>
            <ac:spMk id="2" creationId="{631589AF-E736-6F0D-C770-F057062D589C}"/>
          </ac:spMkLst>
        </pc:spChg>
        <pc:spChg chg="del">
          <ac:chgData name="Heilmann Sebastian" userId="58569604-bc5f-44a8-bf38-5722d9ceb89b" providerId="ADAL" clId="{23FF02C4-283F-4B23-AE8E-190CDAEFE20D}" dt="2023-10-04T12:48:09.978" v="1574" actId="22"/>
          <ac:spMkLst>
            <pc:docMk/>
            <pc:sldMk cId="2720965798" sldId="310"/>
            <ac:spMk id="3" creationId="{7E852B33-4D15-AE08-C863-20D992702C34}"/>
          </ac:spMkLst>
        </pc:spChg>
        <pc:spChg chg="add mod">
          <ac:chgData name="Heilmann Sebastian" userId="58569604-bc5f-44a8-bf38-5722d9ceb89b" providerId="ADAL" clId="{23FF02C4-283F-4B23-AE8E-190CDAEFE20D}" dt="2023-10-04T13:01:20.014" v="1662" actId="1038"/>
          <ac:spMkLst>
            <pc:docMk/>
            <pc:sldMk cId="2720965798" sldId="310"/>
            <ac:spMk id="6" creationId="{F90153AC-3013-CF58-2D0B-FF824A8844BF}"/>
          </ac:spMkLst>
        </pc:spChg>
        <pc:picChg chg="add mod ord">
          <ac:chgData name="Heilmann Sebastian" userId="58569604-bc5f-44a8-bf38-5722d9ceb89b" providerId="ADAL" clId="{23FF02C4-283F-4B23-AE8E-190CDAEFE20D}" dt="2023-10-04T12:48:18.896" v="1577" actId="1076"/>
          <ac:picMkLst>
            <pc:docMk/>
            <pc:sldMk cId="2720965798" sldId="310"/>
            <ac:picMk id="5" creationId="{FC66A0CA-5189-ED1A-8608-D72FDF8EAE46}"/>
          </ac:picMkLst>
        </pc:picChg>
      </pc:sldChg>
      <pc:sldChg chg="addSp delSp modSp new mod modNotesTx">
        <pc:chgData name="Heilmann Sebastian" userId="58569604-bc5f-44a8-bf38-5722d9ceb89b" providerId="ADAL" clId="{23FF02C4-283F-4B23-AE8E-190CDAEFE20D}" dt="2023-10-04T13:01:32.013" v="1665"/>
        <pc:sldMkLst>
          <pc:docMk/>
          <pc:sldMk cId="1951222638" sldId="311"/>
        </pc:sldMkLst>
        <pc:spChg chg="mod">
          <ac:chgData name="Heilmann Sebastian" userId="58569604-bc5f-44a8-bf38-5722d9ceb89b" providerId="ADAL" clId="{23FF02C4-283F-4B23-AE8E-190CDAEFE20D}" dt="2023-10-04T12:49:23.147" v="1580" actId="6549"/>
          <ac:spMkLst>
            <pc:docMk/>
            <pc:sldMk cId="1951222638" sldId="311"/>
            <ac:spMk id="2" creationId="{2414BB56-5182-5CD3-10F4-67014A2383BC}"/>
          </ac:spMkLst>
        </pc:spChg>
        <pc:spChg chg="del">
          <ac:chgData name="Heilmann Sebastian" userId="58569604-bc5f-44a8-bf38-5722d9ceb89b" providerId="ADAL" clId="{23FF02C4-283F-4B23-AE8E-190CDAEFE20D}" dt="2023-10-04T12:49:46.399" v="1581" actId="22"/>
          <ac:spMkLst>
            <pc:docMk/>
            <pc:sldMk cId="1951222638" sldId="311"/>
            <ac:spMk id="3" creationId="{F3DD62CE-51F6-0054-2828-4B24B141B9D4}"/>
          </ac:spMkLst>
        </pc:spChg>
        <pc:spChg chg="add mod">
          <ac:chgData name="Heilmann Sebastian" userId="58569604-bc5f-44a8-bf38-5722d9ceb89b" providerId="ADAL" clId="{23FF02C4-283F-4B23-AE8E-190CDAEFE20D}" dt="2023-10-04T13:01:32.013" v="1665"/>
          <ac:spMkLst>
            <pc:docMk/>
            <pc:sldMk cId="1951222638" sldId="311"/>
            <ac:spMk id="6" creationId="{FE499288-0467-1CD1-FF84-8308DC8437DB}"/>
          </ac:spMkLst>
        </pc:spChg>
        <pc:picChg chg="add mod ord">
          <ac:chgData name="Heilmann Sebastian" userId="58569604-bc5f-44a8-bf38-5722d9ceb89b" providerId="ADAL" clId="{23FF02C4-283F-4B23-AE8E-190CDAEFE20D}" dt="2023-10-04T12:50:04.674" v="1584" actId="1035"/>
          <ac:picMkLst>
            <pc:docMk/>
            <pc:sldMk cId="1951222638" sldId="311"/>
            <ac:picMk id="5" creationId="{FB37B712-A1AB-EDB2-1B54-D44D92ACD9CA}"/>
          </ac:picMkLst>
        </pc:picChg>
      </pc:sldChg>
      <pc:sldChg chg="addSp modSp new mod modNotesTx">
        <pc:chgData name="Heilmann Sebastian" userId="58569604-bc5f-44a8-bf38-5722d9ceb89b" providerId="ADAL" clId="{23FF02C4-283F-4B23-AE8E-190CDAEFE20D}" dt="2023-10-04T13:08:07.421" v="1867"/>
        <pc:sldMkLst>
          <pc:docMk/>
          <pc:sldMk cId="1921792744" sldId="312"/>
        </pc:sldMkLst>
        <pc:spChg chg="mod">
          <ac:chgData name="Heilmann Sebastian" userId="58569604-bc5f-44a8-bf38-5722d9ceb89b" providerId="ADAL" clId="{23FF02C4-283F-4B23-AE8E-190CDAEFE20D}" dt="2023-10-04T13:02:33.612" v="1731" actId="20577"/>
          <ac:spMkLst>
            <pc:docMk/>
            <pc:sldMk cId="1921792744" sldId="312"/>
            <ac:spMk id="2" creationId="{A3A7FF12-14EC-15D6-46C3-4E3EC807DE7A}"/>
          </ac:spMkLst>
        </pc:spChg>
        <pc:spChg chg="add mod">
          <ac:chgData name="Heilmann Sebastian" userId="58569604-bc5f-44a8-bf38-5722d9ceb89b" providerId="ADAL" clId="{23FF02C4-283F-4B23-AE8E-190CDAEFE20D}" dt="2023-10-04T13:01:36.826" v="1667"/>
          <ac:spMkLst>
            <pc:docMk/>
            <pc:sldMk cId="1921792744" sldId="312"/>
            <ac:spMk id="4" creationId="{96877034-9B35-B0CB-CDF6-1E9FB7E94CFA}"/>
          </ac:spMkLst>
        </pc:spChg>
        <pc:picChg chg="add mod modCrop">
          <ac:chgData name="Heilmann Sebastian" userId="58569604-bc5f-44a8-bf38-5722d9ceb89b" providerId="ADAL" clId="{23FF02C4-283F-4B23-AE8E-190CDAEFE20D}" dt="2023-10-04T13:05:44.728" v="1784" actId="1076"/>
          <ac:picMkLst>
            <pc:docMk/>
            <pc:sldMk cId="1921792744" sldId="312"/>
            <ac:picMk id="6" creationId="{03DC7FAD-94E6-6A3C-C02A-F1DC2395C40E}"/>
          </ac:picMkLst>
        </pc:picChg>
        <pc:picChg chg="add mod modCrop">
          <ac:chgData name="Heilmann Sebastian" userId="58569604-bc5f-44a8-bf38-5722d9ceb89b" providerId="ADAL" clId="{23FF02C4-283F-4B23-AE8E-190CDAEFE20D}" dt="2023-10-04T13:06:00.068" v="1787" actId="1076"/>
          <ac:picMkLst>
            <pc:docMk/>
            <pc:sldMk cId="1921792744" sldId="312"/>
            <ac:picMk id="7" creationId="{BDE3E270-3284-6009-B1C3-A5FF0E3F8089}"/>
          </ac:picMkLst>
        </pc:picChg>
      </pc:sldChg>
      <pc:sldChg chg="addSp modSp new mod modNotesTx">
        <pc:chgData name="Heilmann Sebastian" userId="58569604-bc5f-44a8-bf38-5722d9ceb89b" providerId="ADAL" clId="{23FF02C4-283F-4B23-AE8E-190CDAEFE20D}" dt="2023-10-04T13:09:41.301" v="2006" actId="20577"/>
        <pc:sldMkLst>
          <pc:docMk/>
          <pc:sldMk cId="900630660" sldId="313"/>
        </pc:sldMkLst>
        <pc:spChg chg="mod">
          <ac:chgData name="Heilmann Sebastian" userId="58569604-bc5f-44a8-bf38-5722d9ceb89b" providerId="ADAL" clId="{23FF02C4-283F-4B23-AE8E-190CDAEFE20D}" dt="2023-10-04T13:02:46.391" v="1761" actId="20577"/>
          <ac:spMkLst>
            <pc:docMk/>
            <pc:sldMk cId="900630660" sldId="313"/>
            <ac:spMk id="2" creationId="{C7F2AB73-82D9-370E-0261-93AD118D139B}"/>
          </ac:spMkLst>
        </pc:spChg>
        <pc:spChg chg="add mod">
          <ac:chgData name="Heilmann Sebastian" userId="58569604-bc5f-44a8-bf38-5722d9ceb89b" providerId="ADAL" clId="{23FF02C4-283F-4B23-AE8E-190CDAEFE20D}" dt="2023-10-04T13:02:48.274" v="1762"/>
          <ac:spMkLst>
            <pc:docMk/>
            <pc:sldMk cId="900630660" sldId="313"/>
            <ac:spMk id="4" creationId="{37930D0D-2BF4-9B2A-66BC-F84EED8868BF}"/>
          </ac:spMkLst>
        </pc:spChg>
        <pc:picChg chg="add mod">
          <ac:chgData name="Heilmann Sebastian" userId="58569604-bc5f-44a8-bf38-5722d9ceb89b" providerId="ADAL" clId="{23FF02C4-283F-4B23-AE8E-190CDAEFE20D}" dt="2023-10-04T13:03:30.232" v="1765" actId="14100"/>
          <ac:picMkLst>
            <pc:docMk/>
            <pc:sldMk cId="900630660" sldId="313"/>
            <ac:picMk id="6" creationId="{6D94B234-2D7A-28E4-D0E6-08116948C1FB}"/>
          </ac:picMkLst>
        </pc:picChg>
        <pc:picChg chg="add mod">
          <ac:chgData name="Heilmann Sebastian" userId="58569604-bc5f-44a8-bf38-5722d9ceb89b" providerId="ADAL" clId="{23FF02C4-283F-4B23-AE8E-190CDAEFE20D}" dt="2023-10-04T13:09:14.468" v="1902" actId="1076"/>
          <ac:picMkLst>
            <pc:docMk/>
            <pc:sldMk cId="900630660" sldId="313"/>
            <ac:picMk id="8" creationId="{A8D79B5D-82E7-2B51-C70A-68FA76148ED4}"/>
          </ac:picMkLst>
        </pc:picChg>
      </pc:sldChg>
      <pc:sldChg chg="addSp delSp modSp new mod modNotesTx">
        <pc:chgData name="Heilmann Sebastian" userId="58569604-bc5f-44a8-bf38-5722d9ceb89b" providerId="ADAL" clId="{23FF02C4-283F-4B23-AE8E-190CDAEFE20D}" dt="2023-10-04T13:12:16.939" v="2037" actId="14100"/>
        <pc:sldMkLst>
          <pc:docMk/>
          <pc:sldMk cId="630340486" sldId="314"/>
        </pc:sldMkLst>
        <pc:spChg chg="mod">
          <ac:chgData name="Heilmann Sebastian" userId="58569604-bc5f-44a8-bf38-5722d9ceb89b" providerId="ADAL" clId="{23FF02C4-283F-4B23-AE8E-190CDAEFE20D}" dt="2023-10-04T13:09:58.680" v="2032" actId="20577"/>
          <ac:spMkLst>
            <pc:docMk/>
            <pc:sldMk cId="630340486" sldId="314"/>
            <ac:spMk id="2" creationId="{E5BA65F0-CEFC-4083-51F3-07CE8BCE4B1A}"/>
          </ac:spMkLst>
        </pc:spChg>
        <pc:spChg chg="del">
          <ac:chgData name="Heilmann Sebastian" userId="58569604-bc5f-44a8-bf38-5722d9ceb89b" providerId="ADAL" clId="{23FF02C4-283F-4B23-AE8E-190CDAEFE20D}" dt="2023-10-04T13:11:59.850" v="2033" actId="22"/>
          <ac:spMkLst>
            <pc:docMk/>
            <pc:sldMk cId="630340486" sldId="314"/>
            <ac:spMk id="3" creationId="{E0416B24-5F77-B224-2176-A1B6F5CB9FDD}"/>
          </ac:spMkLst>
        </pc:spChg>
        <pc:picChg chg="add mod ord">
          <ac:chgData name="Heilmann Sebastian" userId="58569604-bc5f-44a8-bf38-5722d9ceb89b" providerId="ADAL" clId="{23FF02C4-283F-4B23-AE8E-190CDAEFE20D}" dt="2023-10-04T13:12:16.939" v="2037" actId="14100"/>
          <ac:picMkLst>
            <pc:docMk/>
            <pc:sldMk cId="630340486" sldId="314"/>
            <ac:picMk id="5" creationId="{7429B556-7FD8-D4D1-FA5E-C0A23B7DF014}"/>
          </ac:picMkLst>
        </pc:picChg>
      </pc:sldChg>
      <pc:sldChg chg="addSp delSp modSp new mod modNotesTx">
        <pc:chgData name="Heilmann Sebastian" userId="58569604-bc5f-44a8-bf38-5722d9ceb89b" providerId="ADAL" clId="{23FF02C4-283F-4B23-AE8E-190CDAEFE20D}" dt="2023-10-04T13:16:39.884" v="2120" actId="20577"/>
        <pc:sldMkLst>
          <pc:docMk/>
          <pc:sldMk cId="84437473" sldId="315"/>
        </pc:sldMkLst>
        <pc:spChg chg="mod">
          <ac:chgData name="Heilmann Sebastian" userId="58569604-bc5f-44a8-bf38-5722d9ceb89b" providerId="ADAL" clId="{23FF02C4-283F-4B23-AE8E-190CDAEFE20D}" dt="2023-10-04T13:14:44.402" v="2059" actId="20577"/>
          <ac:spMkLst>
            <pc:docMk/>
            <pc:sldMk cId="84437473" sldId="315"/>
            <ac:spMk id="2" creationId="{B98F3B94-E730-E07F-75B8-2F20F64132A5}"/>
          </ac:spMkLst>
        </pc:spChg>
        <pc:spChg chg="del">
          <ac:chgData name="Heilmann Sebastian" userId="58569604-bc5f-44a8-bf38-5722d9ceb89b" providerId="ADAL" clId="{23FF02C4-283F-4B23-AE8E-190CDAEFE20D}" dt="2023-10-04T13:15:00.022" v="2060" actId="22"/>
          <ac:spMkLst>
            <pc:docMk/>
            <pc:sldMk cId="84437473" sldId="315"/>
            <ac:spMk id="3" creationId="{C5D522F8-5113-4686-E7B5-656B06BD07A2}"/>
          </ac:spMkLst>
        </pc:spChg>
        <pc:picChg chg="add mod ord modCrop">
          <ac:chgData name="Heilmann Sebastian" userId="58569604-bc5f-44a8-bf38-5722d9ceb89b" providerId="ADAL" clId="{23FF02C4-283F-4B23-AE8E-190CDAEFE20D}" dt="2023-10-04T13:15:12.226" v="2064" actId="14100"/>
          <ac:picMkLst>
            <pc:docMk/>
            <pc:sldMk cId="84437473" sldId="315"/>
            <ac:picMk id="5" creationId="{D54290B9-880D-F629-12EA-816F85D77CAA}"/>
          </ac:picMkLst>
        </pc:picChg>
      </pc:sldChg>
      <pc:sldChg chg="addSp delSp modSp new mod modNotesTx">
        <pc:chgData name="Heilmann Sebastian" userId="58569604-bc5f-44a8-bf38-5722d9ceb89b" providerId="ADAL" clId="{23FF02C4-283F-4B23-AE8E-190CDAEFE20D}" dt="2023-10-04T13:18:17.090" v="2131"/>
        <pc:sldMkLst>
          <pc:docMk/>
          <pc:sldMk cId="3070857736" sldId="316"/>
        </pc:sldMkLst>
        <pc:spChg chg="mod">
          <ac:chgData name="Heilmann Sebastian" userId="58569604-bc5f-44a8-bf38-5722d9ceb89b" providerId="ADAL" clId="{23FF02C4-283F-4B23-AE8E-190CDAEFE20D}" dt="2023-10-04T13:16:49.346" v="2126" actId="20577"/>
          <ac:spMkLst>
            <pc:docMk/>
            <pc:sldMk cId="3070857736" sldId="316"/>
            <ac:spMk id="2" creationId="{15CB3DEF-4642-BA1D-1E68-A44C43FD31B7}"/>
          </ac:spMkLst>
        </pc:spChg>
        <pc:spChg chg="del">
          <ac:chgData name="Heilmann Sebastian" userId="58569604-bc5f-44a8-bf38-5722d9ceb89b" providerId="ADAL" clId="{23FF02C4-283F-4B23-AE8E-190CDAEFE20D}" dt="2023-10-04T13:17:53.641" v="2128" actId="478"/>
          <ac:spMkLst>
            <pc:docMk/>
            <pc:sldMk cId="3070857736" sldId="316"/>
            <ac:spMk id="3" creationId="{89D9AC7A-EEF1-6D6B-336B-6E721DB23892}"/>
          </ac:spMkLst>
        </pc:spChg>
        <pc:picChg chg="add mod">
          <ac:chgData name="Heilmann Sebastian" userId="58569604-bc5f-44a8-bf38-5722d9ceb89b" providerId="ADAL" clId="{23FF02C4-283F-4B23-AE8E-190CDAEFE20D}" dt="2023-10-04T13:18:00.819" v="2130" actId="14100"/>
          <ac:picMkLst>
            <pc:docMk/>
            <pc:sldMk cId="3070857736" sldId="316"/>
            <ac:picMk id="5" creationId="{CE4DCF4D-2726-6817-559F-282D86DE022A}"/>
          </ac:picMkLst>
        </pc:picChg>
      </pc:sldChg>
      <pc:sldChg chg="addSp delSp modSp new mod">
        <pc:chgData name="Heilmann Sebastian" userId="58569604-bc5f-44a8-bf38-5722d9ceb89b" providerId="ADAL" clId="{23FF02C4-283F-4B23-AE8E-190CDAEFE20D}" dt="2023-10-04T13:20:48.439" v="2170" actId="1076"/>
        <pc:sldMkLst>
          <pc:docMk/>
          <pc:sldMk cId="1798758448" sldId="317"/>
        </pc:sldMkLst>
        <pc:spChg chg="mod">
          <ac:chgData name="Heilmann Sebastian" userId="58569604-bc5f-44a8-bf38-5722d9ceb89b" providerId="ADAL" clId="{23FF02C4-283F-4B23-AE8E-190CDAEFE20D}" dt="2023-10-04T13:19:38.316" v="2161" actId="20577"/>
          <ac:spMkLst>
            <pc:docMk/>
            <pc:sldMk cId="1798758448" sldId="317"/>
            <ac:spMk id="2" creationId="{AA48E4B0-192B-EF14-ABC1-CE1D1F0EB57C}"/>
          </ac:spMkLst>
        </pc:spChg>
        <pc:spChg chg="del">
          <ac:chgData name="Heilmann Sebastian" userId="58569604-bc5f-44a8-bf38-5722d9ceb89b" providerId="ADAL" clId="{23FF02C4-283F-4B23-AE8E-190CDAEFE20D}" dt="2023-10-04T13:20:42.653" v="2167" actId="478"/>
          <ac:spMkLst>
            <pc:docMk/>
            <pc:sldMk cId="1798758448" sldId="317"/>
            <ac:spMk id="3" creationId="{380E6E13-5185-DCFF-478B-6FCDF75B4B59}"/>
          </ac:spMkLst>
        </pc:spChg>
        <pc:spChg chg="add mod">
          <ac:chgData name="Heilmann Sebastian" userId="58569604-bc5f-44a8-bf38-5722d9ceb89b" providerId="ADAL" clId="{23FF02C4-283F-4B23-AE8E-190CDAEFE20D}" dt="2023-10-04T13:19:53.624" v="2164" actId="14100"/>
          <ac:spMkLst>
            <pc:docMk/>
            <pc:sldMk cId="1798758448" sldId="317"/>
            <ac:spMk id="5" creationId="{9DB8653C-DA3B-8320-B35A-21AF52537A5D}"/>
          </ac:spMkLst>
        </pc:spChg>
        <pc:picChg chg="add mod">
          <ac:chgData name="Heilmann Sebastian" userId="58569604-bc5f-44a8-bf38-5722d9ceb89b" providerId="ADAL" clId="{23FF02C4-283F-4B23-AE8E-190CDAEFE20D}" dt="2023-10-04T13:20:48.439" v="2170" actId="1076"/>
          <ac:picMkLst>
            <pc:docMk/>
            <pc:sldMk cId="1798758448" sldId="317"/>
            <ac:picMk id="7" creationId="{71B3CCD5-4799-3CA8-C64B-CF5A55F045AB}"/>
          </ac:picMkLst>
        </pc:picChg>
      </pc:sldChg>
      <pc:sldChg chg="addSp delSp modSp new mod modNotesTx">
        <pc:chgData name="Heilmann Sebastian" userId="58569604-bc5f-44a8-bf38-5722d9ceb89b" providerId="ADAL" clId="{23FF02C4-283F-4B23-AE8E-190CDAEFE20D}" dt="2023-10-04T13:26:14.236" v="2283"/>
        <pc:sldMkLst>
          <pc:docMk/>
          <pc:sldMk cId="1277993602" sldId="318"/>
        </pc:sldMkLst>
        <pc:spChg chg="mod">
          <ac:chgData name="Heilmann Sebastian" userId="58569604-bc5f-44a8-bf38-5722d9ceb89b" providerId="ADAL" clId="{23FF02C4-283F-4B23-AE8E-190CDAEFE20D}" dt="2023-10-04T13:23:02.519" v="2205" actId="20577"/>
          <ac:spMkLst>
            <pc:docMk/>
            <pc:sldMk cId="1277993602" sldId="318"/>
            <ac:spMk id="2" creationId="{C3FE08C7-29B3-E607-4D6C-5EB6086EEE88}"/>
          </ac:spMkLst>
        </pc:spChg>
        <pc:spChg chg="del">
          <ac:chgData name="Heilmann Sebastian" userId="58569604-bc5f-44a8-bf38-5722d9ceb89b" providerId="ADAL" clId="{23FF02C4-283F-4B23-AE8E-190CDAEFE20D}" dt="2023-10-04T13:23:18.692" v="2206" actId="22"/>
          <ac:spMkLst>
            <pc:docMk/>
            <pc:sldMk cId="1277993602" sldId="318"/>
            <ac:spMk id="3" creationId="{B242AFC3-5C25-F687-6AC5-E75D63F63A5B}"/>
          </ac:spMkLst>
        </pc:spChg>
        <pc:picChg chg="add mod ord modCrop">
          <ac:chgData name="Heilmann Sebastian" userId="58569604-bc5f-44a8-bf38-5722d9ceb89b" providerId="ADAL" clId="{23FF02C4-283F-4B23-AE8E-190CDAEFE20D}" dt="2023-10-04T13:25:35.035" v="2281" actId="1076"/>
          <ac:picMkLst>
            <pc:docMk/>
            <pc:sldMk cId="1277993602" sldId="318"/>
            <ac:picMk id="5" creationId="{5CBC5A15-7BD5-392A-F22A-C752D4B26645}"/>
          </ac:picMkLst>
        </pc:picChg>
      </pc:sldChg>
      <pc:sldChg chg="addSp delSp modSp new mod">
        <pc:chgData name="Heilmann Sebastian" userId="58569604-bc5f-44a8-bf38-5722d9ceb89b" providerId="ADAL" clId="{23FF02C4-283F-4B23-AE8E-190CDAEFE20D}" dt="2023-10-04T13:25:21.127" v="2278" actId="732"/>
        <pc:sldMkLst>
          <pc:docMk/>
          <pc:sldMk cId="1641691431" sldId="319"/>
        </pc:sldMkLst>
        <pc:spChg chg="mod">
          <ac:chgData name="Heilmann Sebastian" userId="58569604-bc5f-44a8-bf38-5722d9ceb89b" providerId="ADAL" clId="{23FF02C4-283F-4B23-AE8E-190CDAEFE20D}" dt="2023-10-04T13:24:47.013" v="2266" actId="20577"/>
          <ac:spMkLst>
            <pc:docMk/>
            <pc:sldMk cId="1641691431" sldId="319"/>
            <ac:spMk id="2" creationId="{43AE90FB-9CC1-0131-3D0F-2BA4E47FD8CF}"/>
          </ac:spMkLst>
        </pc:spChg>
        <pc:spChg chg="del">
          <ac:chgData name="Heilmann Sebastian" userId="58569604-bc5f-44a8-bf38-5722d9ceb89b" providerId="ADAL" clId="{23FF02C4-283F-4B23-AE8E-190CDAEFE20D}" dt="2023-10-04T13:23:45.158" v="2211"/>
          <ac:spMkLst>
            <pc:docMk/>
            <pc:sldMk cId="1641691431" sldId="319"/>
            <ac:spMk id="3" creationId="{3243F1A4-E5CA-7911-D1C2-09786727F6BC}"/>
          </ac:spMkLst>
        </pc:spChg>
        <pc:spChg chg="add del mod">
          <ac:chgData name="Heilmann Sebastian" userId="58569604-bc5f-44a8-bf38-5722d9ceb89b" providerId="ADAL" clId="{23FF02C4-283F-4B23-AE8E-190CDAEFE20D}" dt="2023-10-04T13:25:03.990" v="2268" actId="22"/>
          <ac:spMkLst>
            <pc:docMk/>
            <pc:sldMk cId="1641691431" sldId="319"/>
            <ac:spMk id="6" creationId="{329AC049-9CBB-CE68-2563-9CC12F924801}"/>
          </ac:spMkLst>
        </pc:spChg>
        <pc:picChg chg="add del mod modCrop">
          <ac:chgData name="Heilmann Sebastian" userId="58569604-bc5f-44a8-bf38-5722d9ceb89b" providerId="ADAL" clId="{23FF02C4-283F-4B23-AE8E-190CDAEFE20D}" dt="2023-10-04T13:24:49.283" v="2267" actId="478"/>
          <ac:picMkLst>
            <pc:docMk/>
            <pc:sldMk cId="1641691431" sldId="319"/>
            <ac:picMk id="4" creationId="{9E509C9B-0F04-7EFF-3E91-FCD81C40BA04}"/>
          </ac:picMkLst>
        </pc:picChg>
        <pc:picChg chg="add mod ord modCrop">
          <ac:chgData name="Heilmann Sebastian" userId="58569604-bc5f-44a8-bf38-5722d9ceb89b" providerId="ADAL" clId="{23FF02C4-283F-4B23-AE8E-190CDAEFE20D}" dt="2023-10-04T13:25:21.127" v="2278" actId="732"/>
          <ac:picMkLst>
            <pc:docMk/>
            <pc:sldMk cId="1641691431" sldId="319"/>
            <ac:picMk id="8" creationId="{B23D6636-09C9-88AC-9730-06C96A34A614}"/>
          </ac:picMkLst>
        </pc:picChg>
      </pc:sldChg>
      <pc:sldChg chg="addSp modSp new mod modNotesTx">
        <pc:chgData name="Heilmann Sebastian" userId="58569604-bc5f-44a8-bf38-5722d9ceb89b" providerId="ADAL" clId="{23FF02C4-283F-4B23-AE8E-190CDAEFE20D}" dt="2023-10-04T13:32:06.150" v="2412" actId="20577"/>
        <pc:sldMkLst>
          <pc:docMk/>
          <pc:sldMk cId="430156932" sldId="320"/>
        </pc:sldMkLst>
        <pc:spChg chg="mod">
          <ac:chgData name="Heilmann Sebastian" userId="58569604-bc5f-44a8-bf38-5722d9ceb89b" providerId="ADAL" clId="{23FF02C4-283F-4B23-AE8E-190CDAEFE20D}" dt="2023-10-04T13:27:08.264" v="2287" actId="404"/>
          <ac:spMkLst>
            <pc:docMk/>
            <pc:sldMk cId="430156932" sldId="320"/>
            <ac:spMk id="2" creationId="{D8168D6E-A6E9-32D4-785E-AB2C33C89034}"/>
          </ac:spMkLst>
        </pc:spChg>
        <pc:picChg chg="add mod">
          <ac:chgData name="Heilmann Sebastian" userId="58569604-bc5f-44a8-bf38-5722d9ceb89b" providerId="ADAL" clId="{23FF02C4-283F-4B23-AE8E-190CDAEFE20D}" dt="2023-10-04T13:29:56.048" v="2289" actId="1076"/>
          <ac:picMkLst>
            <pc:docMk/>
            <pc:sldMk cId="430156932" sldId="320"/>
            <ac:picMk id="5" creationId="{7FCDD076-FBF1-AAB7-A44A-562DEA6948A1}"/>
          </ac:picMkLst>
        </pc:picChg>
      </pc:sldChg>
      <pc:sldChg chg="modSp new mod">
        <pc:chgData name="Heilmann Sebastian" userId="58569604-bc5f-44a8-bf38-5722d9ceb89b" providerId="ADAL" clId="{23FF02C4-283F-4B23-AE8E-190CDAEFE20D}" dt="2023-10-04T13:36:45.170" v="2679" actId="20577"/>
        <pc:sldMkLst>
          <pc:docMk/>
          <pc:sldMk cId="2279480165" sldId="321"/>
        </pc:sldMkLst>
        <pc:spChg chg="mod">
          <ac:chgData name="Heilmann Sebastian" userId="58569604-bc5f-44a8-bf38-5722d9ceb89b" providerId="ADAL" clId="{23FF02C4-283F-4B23-AE8E-190CDAEFE20D}" dt="2023-10-04T13:36:45.170" v="2679" actId="20577"/>
          <ac:spMkLst>
            <pc:docMk/>
            <pc:sldMk cId="2279480165" sldId="321"/>
            <ac:spMk id="2" creationId="{EEC1B999-FA78-B00C-2FDE-F94428B0DE6E}"/>
          </ac:spMkLst>
        </pc:spChg>
        <pc:spChg chg="mod">
          <ac:chgData name="Heilmann Sebastian" userId="58569604-bc5f-44a8-bf38-5722d9ceb89b" providerId="ADAL" clId="{23FF02C4-283F-4B23-AE8E-190CDAEFE20D}" dt="2023-10-04T13:36:37.529" v="2666" actId="113"/>
          <ac:spMkLst>
            <pc:docMk/>
            <pc:sldMk cId="2279480165" sldId="321"/>
            <ac:spMk id="3" creationId="{00B084AB-384B-606F-288E-6B7246B67A87}"/>
          </ac:spMkLst>
        </pc:spChg>
      </pc:sldChg>
      <pc:sldChg chg="addSp delSp modSp new mod">
        <pc:chgData name="Heilmann Sebastian" userId="58569604-bc5f-44a8-bf38-5722d9ceb89b" providerId="ADAL" clId="{23FF02C4-283F-4B23-AE8E-190CDAEFE20D}" dt="2023-10-04T13:41:11.184" v="2713" actId="1076"/>
        <pc:sldMkLst>
          <pc:docMk/>
          <pc:sldMk cId="3603355277" sldId="322"/>
        </pc:sldMkLst>
        <pc:spChg chg="mod">
          <ac:chgData name="Heilmann Sebastian" userId="58569604-bc5f-44a8-bf38-5722d9ceb89b" providerId="ADAL" clId="{23FF02C4-283F-4B23-AE8E-190CDAEFE20D}" dt="2023-10-04T13:40:35.675" v="2701" actId="20577"/>
          <ac:spMkLst>
            <pc:docMk/>
            <pc:sldMk cId="3603355277" sldId="322"/>
            <ac:spMk id="2" creationId="{DBED2DBB-AF19-7985-D2DD-F5FCA27AD038}"/>
          </ac:spMkLst>
        </pc:spChg>
        <pc:spChg chg="del">
          <ac:chgData name="Heilmann Sebastian" userId="58569604-bc5f-44a8-bf38-5722d9ceb89b" providerId="ADAL" clId="{23FF02C4-283F-4B23-AE8E-190CDAEFE20D}" dt="2023-10-04T13:40:30.516" v="2694"/>
          <ac:spMkLst>
            <pc:docMk/>
            <pc:sldMk cId="3603355277" sldId="322"/>
            <ac:spMk id="3" creationId="{B33CAFEB-56CD-6AC4-5032-AA7567A1DCEB}"/>
          </ac:spMkLst>
        </pc:spChg>
        <pc:spChg chg="add mod">
          <ac:chgData name="Heilmann Sebastian" userId="58569604-bc5f-44a8-bf38-5722d9ceb89b" providerId="ADAL" clId="{23FF02C4-283F-4B23-AE8E-190CDAEFE20D}" dt="2023-10-04T13:41:11.184" v="2713" actId="1076"/>
          <ac:spMkLst>
            <pc:docMk/>
            <pc:sldMk cId="3603355277" sldId="322"/>
            <ac:spMk id="7" creationId="{27376178-80C5-E77F-63B2-55AAFAB657E3}"/>
          </ac:spMkLst>
        </pc:spChg>
        <pc:picChg chg="add mod">
          <ac:chgData name="Heilmann Sebastian" userId="58569604-bc5f-44a8-bf38-5722d9ceb89b" providerId="ADAL" clId="{23FF02C4-283F-4B23-AE8E-190CDAEFE20D}" dt="2023-10-04T13:40:45.770" v="2704" actId="1076"/>
          <ac:picMkLst>
            <pc:docMk/>
            <pc:sldMk cId="3603355277" sldId="322"/>
            <ac:picMk id="5" creationId="{9F4B132F-D7A9-73B7-EAB1-DCAFC2B413E4}"/>
          </ac:picMkLst>
        </pc:picChg>
      </pc:sldChg>
      <pc:sldChg chg="addSp delSp modSp new mod">
        <pc:chgData name="Heilmann Sebastian" userId="58569604-bc5f-44a8-bf38-5722d9ceb89b" providerId="ADAL" clId="{23FF02C4-283F-4B23-AE8E-190CDAEFE20D}" dt="2023-10-04T13:52:29.472" v="2779" actId="1076"/>
        <pc:sldMkLst>
          <pc:docMk/>
          <pc:sldMk cId="2696433503" sldId="323"/>
        </pc:sldMkLst>
        <pc:spChg chg="mod">
          <ac:chgData name="Heilmann Sebastian" userId="58569604-bc5f-44a8-bf38-5722d9ceb89b" providerId="ADAL" clId="{23FF02C4-283F-4B23-AE8E-190CDAEFE20D}" dt="2023-10-04T13:52:13.245" v="2772" actId="20577"/>
          <ac:spMkLst>
            <pc:docMk/>
            <pc:sldMk cId="2696433503" sldId="323"/>
            <ac:spMk id="2" creationId="{55BDDA99-A099-ED2E-3B2F-6D2BC4CB3B2B}"/>
          </ac:spMkLst>
        </pc:spChg>
        <pc:spChg chg="del">
          <ac:chgData name="Heilmann Sebastian" userId="58569604-bc5f-44a8-bf38-5722d9ceb89b" providerId="ADAL" clId="{23FF02C4-283F-4B23-AE8E-190CDAEFE20D}" dt="2023-10-04T13:52:09.990" v="2768"/>
          <ac:spMkLst>
            <pc:docMk/>
            <pc:sldMk cId="2696433503" sldId="323"/>
            <ac:spMk id="3" creationId="{7068F3AF-EB65-34EF-123E-5CD4A490B385}"/>
          </ac:spMkLst>
        </pc:spChg>
        <pc:spChg chg="add mod">
          <ac:chgData name="Heilmann Sebastian" userId="58569604-bc5f-44a8-bf38-5722d9ceb89b" providerId="ADAL" clId="{23FF02C4-283F-4B23-AE8E-190CDAEFE20D}" dt="2023-10-04T13:52:29.472" v="2779" actId="1076"/>
          <ac:spMkLst>
            <pc:docMk/>
            <pc:sldMk cId="2696433503" sldId="323"/>
            <ac:spMk id="7" creationId="{D0D09940-F19B-B7E0-6FC9-86CFECDE9CC4}"/>
          </ac:spMkLst>
        </pc:spChg>
        <pc:picChg chg="add mod">
          <ac:chgData name="Heilmann Sebastian" userId="58569604-bc5f-44a8-bf38-5722d9ceb89b" providerId="ADAL" clId="{23FF02C4-283F-4B23-AE8E-190CDAEFE20D}" dt="2023-10-04T13:52:09.990" v="2768"/>
          <ac:picMkLst>
            <pc:docMk/>
            <pc:sldMk cId="2696433503" sldId="323"/>
            <ac:picMk id="5" creationId="{4935C7CA-9745-CDFA-0108-5533218CA0C6}"/>
          </ac:picMkLst>
        </pc:picChg>
      </pc:sldChg>
      <pc:sldChg chg="addSp delSp modSp new mod">
        <pc:chgData name="Heilmann Sebastian" userId="58569604-bc5f-44a8-bf38-5722d9ceb89b" providerId="ADAL" clId="{23FF02C4-283F-4B23-AE8E-190CDAEFE20D}" dt="2023-10-04T13:43:49.646" v="2739" actId="20577"/>
        <pc:sldMkLst>
          <pc:docMk/>
          <pc:sldMk cId="1347362274" sldId="324"/>
        </pc:sldMkLst>
        <pc:spChg chg="mod">
          <ac:chgData name="Heilmann Sebastian" userId="58569604-bc5f-44a8-bf38-5722d9ceb89b" providerId="ADAL" clId="{23FF02C4-283F-4B23-AE8E-190CDAEFE20D}" dt="2023-10-04T13:43:49.646" v="2739" actId="20577"/>
          <ac:spMkLst>
            <pc:docMk/>
            <pc:sldMk cId="1347362274" sldId="324"/>
            <ac:spMk id="2" creationId="{BE8FEFD3-ABF9-08A5-08B1-AD7399389DC7}"/>
          </ac:spMkLst>
        </pc:spChg>
        <pc:spChg chg="del">
          <ac:chgData name="Heilmann Sebastian" userId="58569604-bc5f-44a8-bf38-5722d9ceb89b" providerId="ADAL" clId="{23FF02C4-283F-4B23-AE8E-190CDAEFE20D}" dt="2023-10-04T13:43:20.602" v="2716"/>
          <ac:spMkLst>
            <pc:docMk/>
            <pc:sldMk cId="1347362274" sldId="324"/>
            <ac:spMk id="3" creationId="{666E027D-06A9-E105-6119-4B235A0D4118}"/>
          </ac:spMkLst>
        </pc:spChg>
        <pc:spChg chg="add mod">
          <ac:chgData name="Heilmann Sebastian" userId="58569604-bc5f-44a8-bf38-5722d9ceb89b" providerId="ADAL" clId="{23FF02C4-283F-4B23-AE8E-190CDAEFE20D}" dt="2023-10-04T13:43:45.626" v="2723" actId="1076"/>
          <ac:spMkLst>
            <pc:docMk/>
            <pc:sldMk cId="1347362274" sldId="324"/>
            <ac:spMk id="7" creationId="{A7C7E38F-28AB-B990-698D-72867C0059BF}"/>
          </ac:spMkLst>
        </pc:spChg>
        <pc:picChg chg="add mod">
          <ac:chgData name="Heilmann Sebastian" userId="58569604-bc5f-44a8-bf38-5722d9ceb89b" providerId="ADAL" clId="{23FF02C4-283F-4B23-AE8E-190CDAEFE20D}" dt="2023-10-04T13:43:20.602" v="2716"/>
          <ac:picMkLst>
            <pc:docMk/>
            <pc:sldMk cId="1347362274" sldId="324"/>
            <ac:picMk id="5" creationId="{90E8B091-955E-EB1B-7820-7BBAADF1125B}"/>
          </ac:picMkLst>
        </pc:picChg>
      </pc:sldChg>
      <pc:sldChg chg="addSp delSp modSp new mod">
        <pc:chgData name="Heilmann Sebastian" userId="58569604-bc5f-44a8-bf38-5722d9ceb89b" providerId="ADAL" clId="{23FF02C4-283F-4B23-AE8E-190CDAEFE20D}" dt="2023-10-04T13:47:12.098" v="2762" actId="1076"/>
        <pc:sldMkLst>
          <pc:docMk/>
          <pc:sldMk cId="3455957364" sldId="325"/>
        </pc:sldMkLst>
        <pc:spChg chg="mod">
          <ac:chgData name="Heilmann Sebastian" userId="58569604-bc5f-44a8-bf38-5722d9ceb89b" providerId="ADAL" clId="{23FF02C4-283F-4B23-AE8E-190CDAEFE20D}" dt="2023-10-04T13:46:49.816" v="2752" actId="20577"/>
          <ac:spMkLst>
            <pc:docMk/>
            <pc:sldMk cId="3455957364" sldId="325"/>
            <ac:spMk id="2" creationId="{9AE6A1B0-2A67-0222-9DDC-389767D63F78}"/>
          </ac:spMkLst>
        </pc:spChg>
        <pc:spChg chg="del">
          <ac:chgData name="Heilmann Sebastian" userId="58569604-bc5f-44a8-bf38-5722d9ceb89b" providerId="ADAL" clId="{23FF02C4-283F-4B23-AE8E-190CDAEFE20D}" dt="2023-10-04T13:46:45.467" v="2741"/>
          <ac:spMkLst>
            <pc:docMk/>
            <pc:sldMk cId="3455957364" sldId="325"/>
            <ac:spMk id="3" creationId="{B72B4ACA-545B-D6B4-2E68-2F07B9142FC3}"/>
          </ac:spMkLst>
        </pc:spChg>
        <pc:spChg chg="add mod">
          <ac:chgData name="Heilmann Sebastian" userId="58569604-bc5f-44a8-bf38-5722d9ceb89b" providerId="ADAL" clId="{23FF02C4-283F-4B23-AE8E-190CDAEFE20D}" dt="2023-10-04T13:47:12.098" v="2762" actId="1076"/>
          <ac:spMkLst>
            <pc:docMk/>
            <pc:sldMk cId="3455957364" sldId="325"/>
            <ac:spMk id="9" creationId="{6E59BD88-F627-8C5B-3F5F-6B314F4183C7}"/>
          </ac:spMkLst>
        </pc:spChg>
        <pc:picChg chg="add mod">
          <ac:chgData name="Heilmann Sebastian" userId="58569604-bc5f-44a8-bf38-5722d9ceb89b" providerId="ADAL" clId="{23FF02C4-283F-4B23-AE8E-190CDAEFE20D}" dt="2023-10-04T13:46:45.467" v="2741"/>
          <ac:picMkLst>
            <pc:docMk/>
            <pc:sldMk cId="3455957364" sldId="325"/>
            <ac:picMk id="5" creationId="{B9CB9CC3-D1A6-26B3-AA6A-95DBED16F82A}"/>
          </ac:picMkLst>
        </pc:picChg>
        <pc:picChg chg="add del mod">
          <ac:chgData name="Heilmann Sebastian" userId="58569604-bc5f-44a8-bf38-5722d9ceb89b" providerId="ADAL" clId="{23FF02C4-283F-4B23-AE8E-190CDAEFE20D}" dt="2023-10-04T13:46:57.541" v="2754"/>
          <ac:picMkLst>
            <pc:docMk/>
            <pc:sldMk cId="3455957364" sldId="325"/>
            <ac:picMk id="7" creationId="{0BE3298C-2C82-17D5-DED1-CC90FF64D2C4}"/>
          </ac:picMkLst>
        </pc:picChg>
      </pc:sldChg>
      <pc:sldChg chg="addSp delSp modSp new mod">
        <pc:chgData name="Heilmann Sebastian" userId="58569604-bc5f-44a8-bf38-5722d9ceb89b" providerId="ADAL" clId="{23FF02C4-283F-4B23-AE8E-190CDAEFE20D}" dt="2023-10-04T13:54:54.793" v="2806" actId="1076"/>
        <pc:sldMkLst>
          <pc:docMk/>
          <pc:sldMk cId="2971744499" sldId="326"/>
        </pc:sldMkLst>
        <pc:spChg chg="mod">
          <ac:chgData name="Heilmann Sebastian" userId="58569604-bc5f-44a8-bf38-5722d9ceb89b" providerId="ADAL" clId="{23FF02C4-283F-4B23-AE8E-190CDAEFE20D}" dt="2023-10-04T13:54:40.495" v="2799" actId="20577"/>
          <ac:spMkLst>
            <pc:docMk/>
            <pc:sldMk cId="2971744499" sldId="326"/>
            <ac:spMk id="2" creationId="{99F7FE06-95A7-7CD5-3055-1F3D86A0E02B}"/>
          </ac:spMkLst>
        </pc:spChg>
        <pc:spChg chg="del">
          <ac:chgData name="Heilmann Sebastian" userId="58569604-bc5f-44a8-bf38-5722d9ceb89b" providerId="ADAL" clId="{23FF02C4-283F-4B23-AE8E-190CDAEFE20D}" dt="2023-10-04T13:54:36.854" v="2781"/>
          <ac:spMkLst>
            <pc:docMk/>
            <pc:sldMk cId="2971744499" sldId="326"/>
            <ac:spMk id="3" creationId="{3D53B094-B581-0ACF-99C7-E217927F8F67}"/>
          </ac:spMkLst>
        </pc:spChg>
        <pc:spChg chg="add mod">
          <ac:chgData name="Heilmann Sebastian" userId="58569604-bc5f-44a8-bf38-5722d9ceb89b" providerId="ADAL" clId="{23FF02C4-283F-4B23-AE8E-190CDAEFE20D}" dt="2023-10-04T13:54:54.793" v="2806" actId="1076"/>
          <ac:spMkLst>
            <pc:docMk/>
            <pc:sldMk cId="2971744499" sldId="326"/>
            <ac:spMk id="7" creationId="{F61B302D-257E-BD13-B4EF-EA02E22BF0C3}"/>
          </ac:spMkLst>
        </pc:spChg>
        <pc:picChg chg="add mod">
          <ac:chgData name="Heilmann Sebastian" userId="58569604-bc5f-44a8-bf38-5722d9ceb89b" providerId="ADAL" clId="{23FF02C4-283F-4B23-AE8E-190CDAEFE20D}" dt="2023-10-04T13:54:36.854" v="2781"/>
          <ac:picMkLst>
            <pc:docMk/>
            <pc:sldMk cId="2971744499" sldId="326"/>
            <ac:picMk id="5" creationId="{BFEDEF42-64A5-F40F-7E0A-28DED0E24D48}"/>
          </ac:picMkLst>
        </pc:picChg>
      </pc:sldChg>
      <pc:sldChg chg="addSp delSp modSp new mod">
        <pc:chgData name="Heilmann Sebastian" userId="58569604-bc5f-44a8-bf38-5722d9ceb89b" providerId="ADAL" clId="{23FF02C4-283F-4B23-AE8E-190CDAEFE20D}" dt="2023-10-04T13:57:45.735" v="2824" actId="1076"/>
        <pc:sldMkLst>
          <pc:docMk/>
          <pc:sldMk cId="1136929368" sldId="327"/>
        </pc:sldMkLst>
        <pc:spChg chg="mod">
          <ac:chgData name="Heilmann Sebastian" userId="58569604-bc5f-44a8-bf38-5722d9ceb89b" providerId="ADAL" clId="{23FF02C4-283F-4B23-AE8E-190CDAEFE20D}" dt="2023-10-04T13:55:02.428" v="2815" actId="20577"/>
          <ac:spMkLst>
            <pc:docMk/>
            <pc:sldMk cId="1136929368" sldId="327"/>
            <ac:spMk id="2" creationId="{DDEDC04E-C0D5-4451-E587-F58499F00C1D}"/>
          </ac:spMkLst>
        </pc:spChg>
        <pc:spChg chg="del">
          <ac:chgData name="Heilmann Sebastian" userId="58569604-bc5f-44a8-bf38-5722d9ceb89b" providerId="ADAL" clId="{23FF02C4-283F-4B23-AE8E-190CDAEFE20D}" dt="2023-10-04T13:57:23.884" v="2816"/>
          <ac:spMkLst>
            <pc:docMk/>
            <pc:sldMk cId="1136929368" sldId="327"/>
            <ac:spMk id="3" creationId="{9D027A94-7E88-F118-1CA9-A16CB5AB54BF}"/>
          </ac:spMkLst>
        </pc:spChg>
        <pc:spChg chg="add mod">
          <ac:chgData name="Heilmann Sebastian" userId="58569604-bc5f-44a8-bf38-5722d9ceb89b" providerId="ADAL" clId="{23FF02C4-283F-4B23-AE8E-190CDAEFE20D}" dt="2023-10-04T13:57:45.735" v="2824" actId="1076"/>
          <ac:spMkLst>
            <pc:docMk/>
            <pc:sldMk cId="1136929368" sldId="327"/>
            <ac:spMk id="7" creationId="{464FB7C5-1E2A-5818-41EB-C0A6DB8BAC52}"/>
          </ac:spMkLst>
        </pc:spChg>
        <pc:picChg chg="add mod">
          <ac:chgData name="Heilmann Sebastian" userId="58569604-bc5f-44a8-bf38-5722d9ceb89b" providerId="ADAL" clId="{23FF02C4-283F-4B23-AE8E-190CDAEFE20D}" dt="2023-10-04T13:57:30.170" v="2818" actId="1076"/>
          <ac:picMkLst>
            <pc:docMk/>
            <pc:sldMk cId="1136929368" sldId="327"/>
            <ac:picMk id="5" creationId="{9618B5C2-9430-0800-C168-C6B844F541E3}"/>
          </ac:picMkLst>
        </pc:picChg>
      </pc:sldChg>
    </pc:docChg>
  </pc:docChgLst>
  <pc:docChgLst>
    <pc:chgData name="Heilmann Sebastian" userId="58569604-bc5f-44a8-bf38-5722d9ceb89b" providerId="ADAL" clId="{7C1DBC34-28FD-451E-952F-71BA267D1A3D}"/>
    <pc:docChg chg="undo custSel addSld delSld modSld sldOrd">
      <pc:chgData name="Heilmann Sebastian" userId="58569604-bc5f-44a8-bf38-5722d9ceb89b" providerId="ADAL" clId="{7C1DBC34-28FD-451E-952F-71BA267D1A3D}" dt="2023-12-13T10:33:38.919" v="13851" actId="20577"/>
      <pc:docMkLst>
        <pc:docMk/>
      </pc:docMkLst>
      <pc:sldChg chg="del">
        <pc:chgData name="Heilmann Sebastian" userId="58569604-bc5f-44a8-bf38-5722d9ceb89b" providerId="ADAL" clId="{7C1DBC34-28FD-451E-952F-71BA267D1A3D}" dt="2023-12-01T14:30:21.866" v="326" actId="47"/>
        <pc:sldMkLst>
          <pc:docMk/>
          <pc:sldMk cId="413966721" sldId="273"/>
        </pc:sldMkLst>
      </pc:sldChg>
      <pc:sldChg chg="modSp mod">
        <pc:chgData name="Heilmann Sebastian" userId="58569604-bc5f-44a8-bf38-5722d9ceb89b" providerId="ADAL" clId="{7C1DBC34-28FD-451E-952F-71BA267D1A3D}" dt="2023-12-01T14:29:43.006" v="302" actId="20577"/>
        <pc:sldMkLst>
          <pc:docMk/>
          <pc:sldMk cId="930694485" sldId="274"/>
        </pc:sldMkLst>
        <pc:spChg chg="mod">
          <ac:chgData name="Heilmann Sebastian" userId="58569604-bc5f-44a8-bf38-5722d9ceb89b" providerId="ADAL" clId="{7C1DBC34-28FD-451E-952F-71BA267D1A3D}" dt="2023-12-01T14:26:53.931" v="59" actId="20577"/>
          <ac:spMkLst>
            <pc:docMk/>
            <pc:sldMk cId="930694485" sldId="274"/>
            <ac:spMk id="2" creationId="{00000000-0000-0000-0000-000000000000}"/>
          </ac:spMkLst>
        </pc:spChg>
        <pc:spChg chg="mod">
          <ac:chgData name="Heilmann Sebastian" userId="58569604-bc5f-44a8-bf38-5722d9ceb89b" providerId="ADAL" clId="{7C1DBC34-28FD-451E-952F-71BA267D1A3D}" dt="2023-12-01T14:28:40.570" v="257"/>
          <ac:spMkLst>
            <pc:docMk/>
            <pc:sldMk cId="930694485" sldId="274"/>
            <ac:spMk id="4" creationId="{5D4890BB-6BC3-BA87-9549-234070089C2A}"/>
          </ac:spMkLst>
        </pc:spChg>
        <pc:spChg chg="mod">
          <ac:chgData name="Heilmann Sebastian" userId="58569604-bc5f-44a8-bf38-5722d9ceb89b" providerId="ADAL" clId="{7C1DBC34-28FD-451E-952F-71BA267D1A3D}" dt="2023-12-01T14:29:43.006" v="302" actId="20577"/>
          <ac:spMkLst>
            <pc:docMk/>
            <pc:sldMk cId="930694485" sldId="274"/>
            <ac:spMk id="6" creationId="{A8A591E3-470D-CA4A-7023-61FBD7615676}"/>
          </ac:spMkLst>
        </pc:spChg>
      </pc:sldChg>
      <pc:sldChg chg="modSp mod modNotesTx">
        <pc:chgData name="Heilmann Sebastian" userId="58569604-bc5f-44a8-bf38-5722d9ceb89b" providerId="ADAL" clId="{7C1DBC34-28FD-451E-952F-71BA267D1A3D}" dt="2023-12-04T10:09:04.429" v="4097" actId="6549"/>
        <pc:sldMkLst>
          <pc:docMk/>
          <pc:sldMk cId="1438144778" sldId="279"/>
        </pc:sldMkLst>
        <pc:spChg chg="mod">
          <ac:chgData name="Heilmann Sebastian" userId="58569604-bc5f-44a8-bf38-5722d9ceb89b" providerId="ADAL" clId="{7C1DBC34-28FD-451E-952F-71BA267D1A3D}" dt="2023-12-04T10:09:04.429" v="4097" actId="6549"/>
          <ac:spMkLst>
            <pc:docMk/>
            <pc:sldMk cId="1438144778" sldId="279"/>
            <ac:spMk id="3" creationId="{00000000-0000-0000-0000-000000000000}"/>
          </ac:spMkLst>
        </pc:spChg>
      </pc:sldChg>
      <pc:sldChg chg="modSp mod">
        <pc:chgData name="Heilmann Sebastian" userId="58569604-bc5f-44a8-bf38-5722d9ceb89b" providerId="ADAL" clId="{7C1DBC34-28FD-451E-952F-71BA267D1A3D}" dt="2023-12-01T14:30:09.195" v="324" actId="20577"/>
        <pc:sldMkLst>
          <pc:docMk/>
          <pc:sldMk cId="1058252040" sldId="298"/>
        </pc:sldMkLst>
        <pc:spChg chg="mod">
          <ac:chgData name="Heilmann Sebastian" userId="58569604-bc5f-44a8-bf38-5722d9ceb89b" providerId="ADAL" clId="{7C1DBC34-28FD-451E-952F-71BA267D1A3D}" dt="2023-12-01T14:30:09.195" v="324" actId="20577"/>
          <ac:spMkLst>
            <pc:docMk/>
            <pc:sldMk cId="1058252040" sldId="298"/>
            <ac:spMk id="2" creationId="{BAAC5CF9-BD21-AB48-4A93-C53048A7478F}"/>
          </ac:spMkLst>
        </pc:spChg>
      </pc:sldChg>
      <pc:sldChg chg="del">
        <pc:chgData name="Heilmann Sebastian" userId="58569604-bc5f-44a8-bf38-5722d9ceb89b" providerId="ADAL" clId="{7C1DBC34-28FD-451E-952F-71BA267D1A3D}" dt="2023-12-01T14:30:21.866" v="326" actId="47"/>
        <pc:sldMkLst>
          <pc:docMk/>
          <pc:sldMk cId="381457968" sldId="299"/>
        </pc:sldMkLst>
      </pc:sldChg>
      <pc:sldChg chg="del">
        <pc:chgData name="Heilmann Sebastian" userId="58569604-bc5f-44a8-bf38-5722d9ceb89b" providerId="ADAL" clId="{7C1DBC34-28FD-451E-952F-71BA267D1A3D}" dt="2023-12-01T14:30:21.866" v="326" actId="47"/>
        <pc:sldMkLst>
          <pc:docMk/>
          <pc:sldMk cId="2898042751" sldId="300"/>
        </pc:sldMkLst>
      </pc:sldChg>
      <pc:sldChg chg="del">
        <pc:chgData name="Heilmann Sebastian" userId="58569604-bc5f-44a8-bf38-5722d9ceb89b" providerId="ADAL" clId="{7C1DBC34-28FD-451E-952F-71BA267D1A3D}" dt="2023-12-01T14:30:21.866" v="326" actId="47"/>
        <pc:sldMkLst>
          <pc:docMk/>
          <pc:sldMk cId="3652512161" sldId="301"/>
        </pc:sldMkLst>
      </pc:sldChg>
      <pc:sldChg chg="del">
        <pc:chgData name="Heilmann Sebastian" userId="58569604-bc5f-44a8-bf38-5722d9ceb89b" providerId="ADAL" clId="{7C1DBC34-28FD-451E-952F-71BA267D1A3D}" dt="2023-12-01T14:30:21.866" v="326" actId="47"/>
        <pc:sldMkLst>
          <pc:docMk/>
          <pc:sldMk cId="1142657548" sldId="302"/>
        </pc:sldMkLst>
      </pc:sldChg>
      <pc:sldChg chg="del">
        <pc:chgData name="Heilmann Sebastian" userId="58569604-bc5f-44a8-bf38-5722d9ceb89b" providerId="ADAL" clId="{7C1DBC34-28FD-451E-952F-71BA267D1A3D}" dt="2023-12-01T14:30:21.866" v="326" actId="47"/>
        <pc:sldMkLst>
          <pc:docMk/>
          <pc:sldMk cId="1045694919" sldId="303"/>
        </pc:sldMkLst>
      </pc:sldChg>
      <pc:sldChg chg="del">
        <pc:chgData name="Heilmann Sebastian" userId="58569604-bc5f-44a8-bf38-5722d9ceb89b" providerId="ADAL" clId="{7C1DBC34-28FD-451E-952F-71BA267D1A3D}" dt="2023-12-01T14:30:21.866" v="326" actId="47"/>
        <pc:sldMkLst>
          <pc:docMk/>
          <pc:sldMk cId="1509112496" sldId="304"/>
        </pc:sldMkLst>
      </pc:sldChg>
      <pc:sldChg chg="del">
        <pc:chgData name="Heilmann Sebastian" userId="58569604-bc5f-44a8-bf38-5722d9ceb89b" providerId="ADAL" clId="{7C1DBC34-28FD-451E-952F-71BA267D1A3D}" dt="2023-12-01T14:30:21.866" v="326" actId="47"/>
        <pc:sldMkLst>
          <pc:docMk/>
          <pc:sldMk cId="2738525621" sldId="305"/>
        </pc:sldMkLst>
      </pc:sldChg>
      <pc:sldChg chg="del">
        <pc:chgData name="Heilmann Sebastian" userId="58569604-bc5f-44a8-bf38-5722d9ceb89b" providerId="ADAL" clId="{7C1DBC34-28FD-451E-952F-71BA267D1A3D}" dt="2023-12-01T14:30:21.866" v="326" actId="47"/>
        <pc:sldMkLst>
          <pc:docMk/>
          <pc:sldMk cId="818134100" sldId="306"/>
        </pc:sldMkLst>
      </pc:sldChg>
      <pc:sldChg chg="del">
        <pc:chgData name="Heilmann Sebastian" userId="58569604-bc5f-44a8-bf38-5722d9ceb89b" providerId="ADAL" clId="{7C1DBC34-28FD-451E-952F-71BA267D1A3D}" dt="2023-12-01T14:30:21.866" v="326" actId="47"/>
        <pc:sldMkLst>
          <pc:docMk/>
          <pc:sldMk cId="1420841421" sldId="307"/>
        </pc:sldMkLst>
      </pc:sldChg>
      <pc:sldChg chg="del">
        <pc:chgData name="Heilmann Sebastian" userId="58569604-bc5f-44a8-bf38-5722d9ceb89b" providerId="ADAL" clId="{7C1DBC34-28FD-451E-952F-71BA267D1A3D}" dt="2023-12-01T14:30:21.866" v="326" actId="47"/>
        <pc:sldMkLst>
          <pc:docMk/>
          <pc:sldMk cId="281361529" sldId="308"/>
        </pc:sldMkLst>
      </pc:sldChg>
      <pc:sldChg chg="del">
        <pc:chgData name="Heilmann Sebastian" userId="58569604-bc5f-44a8-bf38-5722d9ceb89b" providerId="ADAL" clId="{7C1DBC34-28FD-451E-952F-71BA267D1A3D}" dt="2023-12-01T14:30:21.866" v="326" actId="47"/>
        <pc:sldMkLst>
          <pc:docMk/>
          <pc:sldMk cId="2201603183" sldId="309"/>
        </pc:sldMkLst>
      </pc:sldChg>
      <pc:sldChg chg="del">
        <pc:chgData name="Heilmann Sebastian" userId="58569604-bc5f-44a8-bf38-5722d9ceb89b" providerId="ADAL" clId="{7C1DBC34-28FD-451E-952F-71BA267D1A3D}" dt="2023-12-01T14:30:21.866" v="326" actId="47"/>
        <pc:sldMkLst>
          <pc:docMk/>
          <pc:sldMk cId="2720965798" sldId="310"/>
        </pc:sldMkLst>
      </pc:sldChg>
      <pc:sldChg chg="del">
        <pc:chgData name="Heilmann Sebastian" userId="58569604-bc5f-44a8-bf38-5722d9ceb89b" providerId="ADAL" clId="{7C1DBC34-28FD-451E-952F-71BA267D1A3D}" dt="2023-12-01T14:30:21.866" v="326" actId="47"/>
        <pc:sldMkLst>
          <pc:docMk/>
          <pc:sldMk cId="1951222638" sldId="311"/>
        </pc:sldMkLst>
      </pc:sldChg>
      <pc:sldChg chg="del">
        <pc:chgData name="Heilmann Sebastian" userId="58569604-bc5f-44a8-bf38-5722d9ceb89b" providerId="ADAL" clId="{7C1DBC34-28FD-451E-952F-71BA267D1A3D}" dt="2023-12-01T14:30:21.866" v="326" actId="47"/>
        <pc:sldMkLst>
          <pc:docMk/>
          <pc:sldMk cId="1921792744" sldId="312"/>
        </pc:sldMkLst>
      </pc:sldChg>
      <pc:sldChg chg="del">
        <pc:chgData name="Heilmann Sebastian" userId="58569604-bc5f-44a8-bf38-5722d9ceb89b" providerId="ADAL" clId="{7C1DBC34-28FD-451E-952F-71BA267D1A3D}" dt="2023-12-01T14:30:21.866" v="326" actId="47"/>
        <pc:sldMkLst>
          <pc:docMk/>
          <pc:sldMk cId="900630660" sldId="313"/>
        </pc:sldMkLst>
      </pc:sldChg>
      <pc:sldChg chg="del">
        <pc:chgData name="Heilmann Sebastian" userId="58569604-bc5f-44a8-bf38-5722d9ceb89b" providerId="ADAL" clId="{7C1DBC34-28FD-451E-952F-71BA267D1A3D}" dt="2023-12-01T14:30:21.866" v="326" actId="47"/>
        <pc:sldMkLst>
          <pc:docMk/>
          <pc:sldMk cId="630340486" sldId="314"/>
        </pc:sldMkLst>
      </pc:sldChg>
      <pc:sldChg chg="del">
        <pc:chgData name="Heilmann Sebastian" userId="58569604-bc5f-44a8-bf38-5722d9ceb89b" providerId="ADAL" clId="{7C1DBC34-28FD-451E-952F-71BA267D1A3D}" dt="2023-12-01T14:30:21.866" v="326" actId="47"/>
        <pc:sldMkLst>
          <pc:docMk/>
          <pc:sldMk cId="84437473" sldId="315"/>
        </pc:sldMkLst>
      </pc:sldChg>
      <pc:sldChg chg="del">
        <pc:chgData name="Heilmann Sebastian" userId="58569604-bc5f-44a8-bf38-5722d9ceb89b" providerId="ADAL" clId="{7C1DBC34-28FD-451E-952F-71BA267D1A3D}" dt="2023-12-01T14:30:21.866" v="326" actId="47"/>
        <pc:sldMkLst>
          <pc:docMk/>
          <pc:sldMk cId="3070857736" sldId="316"/>
        </pc:sldMkLst>
      </pc:sldChg>
      <pc:sldChg chg="del">
        <pc:chgData name="Heilmann Sebastian" userId="58569604-bc5f-44a8-bf38-5722d9ceb89b" providerId="ADAL" clId="{7C1DBC34-28FD-451E-952F-71BA267D1A3D}" dt="2023-12-01T14:30:35.488" v="327" actId="47"/>
        <pc:sldMkLst>
          <pc:docMk/>
          <pc:sldMk cId="1277993602" sldId="318"/>
        </pc:sldMkLst>
      </pc:sldChg>
      <pc:sldChg chg="del">
        <pc:chgData name="Heilmann Sebastian" userId="58569604-bc5f-44a8-bf38-5722d9ceb89b" providerId="ADAL" clId="{7C1DBC34-28FD-451E-952F-71BA267D1A3D}" dt="2023-12-01T14:30:35.488" v="327" actId="47"/>
        <pc:sldMkLst>
          <pc:docMk/>
          <pc:sldMk cId="1641691431" sldId="319"/>
        </pc:sldMkLst>
      </pc:sldChg>
      <pc:sldChg chg="del">
        <pc:chgData name="Heilmann Sebastian" userId="58569604-bc5f-44a8-bf38-5722d9ceb89b" providerId="ADAL" clId="{7C1DBC34-28FD-451E-952F-71BA267D1A3D}" dt="2023-12-01T14:30:35.488" v="327" actId="47"/>
        <pc:sldMkLst>
          <pc:docMk/>
          <pc:sldMk cId="430156932" sldId="320"/>
        </pc:sldMkLst>
      </pc:sldChg>
      <pc:sldChg chg="addSp modSp mod">
        <pc:chgData name="Heilmann Sebastian" userId="58569604-bc5f-44a8-bf38-5722d9ceb89b" providerId="ADAL" clId="{7C1DBC34-28FD-451E-952F-71BA267D1A3D}" dt="2023-12-04T10:07:06.673" v="3932" actId="20577"/>
        <pc:sldMkLst>
          <pc:docMk/>
          <pc:sldMk cId="2279480165" sldId="321"/>
        </pc:sldMkLst>
        <pc:spChg chg="mod">
          <ac:chgData name="Heilmann Sebastian" userId="58569604-bc5f-44a8-bf38-5722d9ceb89b" providerId="ADAL" clId="{7C1DBC34-28FD-451E-952F-71BA267D1A3D}" dt="2023-12-01T14:35:01.932" v="436" actId="255"/>
          <ac:spMkLst>
            <pc:docMk/>
            <pc:sldMk cId="2279480165" sldId="321"/>
            <ac:spMk id="2" creationId="{EEC1B999-FA78-B00C-2FDE-F94428B0DE6E}"/>
          </ac:spMkLst>
        </pc:spChg>
        <pc:spChg chg="mod">
          <ac:chgData name="Heilmann Sebastian" userId="58569604-bc5f-44a8-bf38-5722d9ceb89b" providerId="ADAL" clId="{7C1DBC34-28FD-451E-952F-71BA267D1A3D}" dt="2023-12-04T10:07:06.673" v="3932" actId="20577"/>
          <ac:spMkLst>
            <pc:docMk/>
            <pc:sldMk cId="2279480165" sldId="321"/>
            <ac:spMk id="3" creationId="{00B084AB-384B-606F-288E-6B7246B67A87}"/>
          </ac:spMkLst>
        </pc:spChg>
        <pc:picChg chg="add mod">
          <ac:chgData name="Heilmann Sebastian" userId="58569604-bc5f-44a8-bf38-5722d9ceb89b" providerId="ADAL" clId="{7C1DBC34-28FD-451E-952F-71BA267D1A3D}" dt="2023-12-01T14:35:04.518" v="437" actId="1076"/>
          <ac:picMkLst>
            <pc:docMk/>
            <pc:sldMk cId="2279480165" sldId="321"/>
            <ac:picMk id="5" creationId="{BF928EEE-A598-9501-1E49-C2A1096F829D}"/>
          </ac:picMkLst>
        </pc:picChg>
      </pc:sldChg>
      <pc:sldChg chg="del">
        <pc:chgData name="Heilmann Sebastian" userId="58569604-bc5f-44a8-bf38-5722d9ceb89b" providerId="ADAL" clId="{7C1DBC34-28FD-451E-952F-71BA267D1A3D}" dt="2023-12-01T14:30:35.488" v="327" actId="47"/>
        <pc:sldMkLst>
          <pc:docMk/>
          <pc:sldMk cId="3603355277" sldId="322"/>
        </pc:sldMkLst>
      </pc:sldChg>
      <pc:sldChg chg="del">
        <pc:chgData name="Heilmann Sebastian" userId="58569604-bc5f-44a8-bf38-5722d9ceb89b" providerId="ADAL" clId="{7C1DBC34-28FD-451E-952F-71BA267D1A3D}" dt="2023-12-01T14:30:21.866" v="326" actId="47"/>
        <pc:sldMkLst>
          <pc:docMk/>
          <pc:sldMk cId="2696433503" sldId="323"/>
        </pc:sldMkLst>
      </pc:sldChg>
      <pc:sldChg chg="del">
        <pc:chgData name="Heilmann Sebastian" userId="58569604-bc5f-44a8-bf38-5722d9ceb89b" providerId="ADAL" clId="{7C1DBC34-28FD-451E-952F-71BA267D1A3D}" dt="2023-12-01T14:30:21.866" v="326" actId="47"/>
        <pc:sldMkLst>
          <pc:docMk/>
          <pc:sldMk cId="1347362274" sldId="324"/>
        </pc:sldMkLst>
      </pc:sldChg>
      <pc:sldChg chg="del">
        <pc:chgData name="Heilmann Sebastian" userId="58569604-bc5f-44a8-bf38-5722d9ceb89b" providerId="ADAL" clId="{7C1DBC34-28FD-451E-952F-71BA267D1A3D}" dt="2023-12-01T14:30:21.866" v="326" actId="47"/>
        <pc:sldMkLst>
          <pc:docMk/>
          <pc:sldMk cId="3455957364" sldId="325"/>
        </pc:sldMkLst>
      </pc:sldChg>
      <pc:sldChg chg="modNotesTx">
        <pc:chgData name="Heilmann Sebastian" userId="58569604-bc5f-44a8-bf38-5722d9ceb89b" providerId="ADAL" clId="{7C1DBC34-28FD-451E-952F-71BA267D1A3D}" dt="2023-12-08T08:05:20.457" v="13850" actId="20577"/>
        <pc:sldMkLst>
          <pc:docMk/>
          <pc:sldMk cId="818578243" sldId="326"/>
        </pc:sldMkLst>
      </pc:sldChg>
      <pc:sldChg chg="del">
        <pc:chgData name="Heilmann Sebastian" userId="58569604-bc5f-44a8-bf38-5722d9ceb89b" providerId="ADAL" clId="{7C1DBC34-28FD-451E-952F-71BA267D1A3D}" dt="2023-12-01T14:30:21.866" v="326" actId="47"/>
        <pc:sldMkLst>
          <pc:docMk/>
          <pc:sldMk cId="2971744499" sldId="326"/>
        </pc:sldMkLst>
      </pc:sldChg>
      <pc:sldChg chg="add ord modNotesTx">
        <pc:chgData name="Heilmann Sebastian" userId="58569604-bc5f-44a8-bf38-5722d9ceb89b" providerId="ADAL" clId="{7C1DBC34-28FD-451E-952F-71BA267D1A3D}" dt="2023-12-04T12:37:19.187" v="6374"/>
        <pc:sldMkLst>
          <pc:docMk/>
          <pc:sldMk cId="599387580" sldId="327"/>
        </pc:sldMkLst>
      </pc:sldChg>
      <pc:sldChg chg="del">
        <pc:chgData name="Heilmann Sebastian" userId="58569604-bc5f-44a8-bf38-5722d9ceb89b" providerId="ADAL" clId="{7C1DBC34-28FD-451E-952F-71BA267D1A3D}" dt="2023-12-01T14:30:16.837" v="325" actId="47"/>
        <pc:sldMkLst>
          <pc:docMk/>
          <pc:sldMk cId="1136929368" sldId="327"/>
        </pc:sldMkLst>
      </pc:sldChg>
      <pc:sldChg chg="del">
        <pc:chgData name="Heilmann Sebastian" userId="58569604-bc5f-44a8-bf38-5722d9ceb89b" providerId="ADAL" clId="{7C1DBC34-28FD-451E-952F-71BA267D1A3D}" dt="2023-12-04T10:07:25.617" v="3936" actId="2696"/>
        <pc:sldMkLst>
          <pc:docMk/>
          <pc:sldMk cId="3264533353" sldId="327"/>
        </pc:sldMkLst>
      </pc:sldChg>
      <pc:sldChg chg="ord">
        <pc:chgData name="Heilmann Sebastian" userId="58569604-bc5f-44a8-bf38-5722d9ceb89b" providerId="ADAL" clId="{7C1DBC34-28FD-451E-952F-71BA267D1A3D}" dt="2023-12-04T10:07:12.376" v="3934"/>
        <pc:sldMkLst>
          <pc:docMk/>
          <pc:sldMk cId="3239395210" sldId="334"/>
        </pc:sldMkLst>
      </pc:sldChg>
      <pc:sldChg chg="del">
        <pc:chgData name="Heilmann Sebastian" userId="58569604-bc5f-44a8-bf38-5722d9ceb89b" providerId="ADAL" clId="{7C1DBC34-28FD-451E-952F-71BA267D1A3D}" dt="2023-12-04T08:32:12.586" v="980" actId="47"/>
        <pc:sldMkLst>
          <pc:docMk/>
          <pc:sldMk cId="1150487025" sldId="335"/>
        </pc:sldMkLst>
      </pc:sldChg>
      <pc:sldChg chg="modSp mod modNotesTx">
        <pc:chgData name="Heilmann Sebastian" userId="58569604-bc5f-44a8-bf38-5722d9ceb89b" providerId="ADAL" clId="{7C1DBC34-28FD-451E-952F-71BA267D1A3D}" dt="2023-12-08T08:01:15.019" v="13847" actId="20577"/>
        <pc:sldMkLst>
          <pc:docMk/>
          <pc:sldMk cId="1530931202" sldId="336"/>
        </pc:sldMkLst>
        <pc:spChg chg="mod">
          <ac:chgData name="Heilmann Sebastian" userId="58569604-bc5f-44a8-bf38-5722d9ceb89b" providerId="ADAL" clId="{7C1DBC34-28FD-451E-952F-71BA267D1A3D}" dt="2023-12-08T08:01:15.019" v="13847" actId="20577"/>
          <ac:spMkLst>
            <pc:docMk/>
            <pc:sldMk cId="1530931202" sldId="336"/>
            <ac:spMk id="3" creationId="{00B084AB-384B-606F-288E-6B7246B67A87}"/>
          </ac:spMkLst>
        </pc:spChg>
      </pc:sldChg>
      <pc:sldChg chg="addSp modSp new mod ord modNotesTx">
        <pc:chgData name="Heilmann Sebastian" userId="58569604-bc5f-44a8-bf38-5722d9ceb89b" providerId="ADAL" clId="{7C1DBC34-28FD-451E-952F-71BA267D1A3D}" dt="2023-12-04T09:12:21.512" v="2450"/>
        <pc:sldMkLst>
          <pc:docMk/>
          <pc:sldMk cId="1330154978" sldId="337"/>
        </pc:sldMkLst>
        <pc:spChg chg="mod">
          <ac:chgData name="Heilmann Sebastian" userId="58569604-bc5f-44a8-bf38-5722d9ceb89b" providerId="ADAL" clId="{7C1DBC34-28FD-451E-952F-71BA267D1A3D}" dt="2023-12-04T08:34:41.987" v="1011" actId="20577"/>
          <ac:spMkLst>
            <pc:docMk/>
            <pc:sldMk cId="1330154978" sldId="337"/>
            <ac:spMk id="2" creationId="{B3972EF4-DA30-0974-38B6-33F62F94295A}"/>
          </ac:spMkLst>
        </pc:spChg>
        <pc:picChg chg="add mod">
          <ac:chgData name="Heilmann Sebastian" userId="58569604-bc5f-44a8-bf38-5722d9ceb89b" providerId="ADAL" clId="{7C1DBC34-28FD-451E-952F-71BA267D1A3D}" dt="2023-12-04T08:39:03.895" v="1037" actId="14100"/>
          <ac:picMkLst>
            <pc:docMk/>
            <pc:sldMk cId="1330154978" sldId="337"/>
            <ac:picMk id="5" creationId="{C59CCE77-283C-E6D9-0323-F02FCB7D3547}"/>
          </ac:picMkLst>
        </pc:picChg>
        <pc:picChg chg="add mod">
          <ac:chgData name="Heilmann Sebastian" userId="58569604-bc5f-44a8-bf38-5722d9ceb89b" providerId="ADAL" clId="{7C1DBC34-28FD-451E-952F-71BA267D1A3D}" dt="2023-12-04T08:38:18.739" v="1028" actId="1037"/>
          <ac:picMkLst>
            <pc:docMk/>
            <pc:sldMk cId="1330154978" sldId="337"/>
            <ac:picMk id="7" creationId="{2CC0180C-211D-3AC4-E32E-7FF9400C2365}"/>
          </ac:picMkLst>
        </pc:picChg>
        <pc:picChg chg="add mod modCrop">
          <ac:chgData name="Heilmann Sebastian" userId="58569604-bc5f-44a8-bf38-5722d9ceb89b" providerId="ADAL" clId="{7C1DBC34-28FD-451E-952F-71BA267D1A3D}" dt="2023-12-04T08:38:55.251" v="1036" actId="14100"/>
          <ac:picMkLst>
            <pc:docMk/>
            <pc:sldMk cId="1330154978" sldId="337"/>
            <ac:picMk id="9" creationId="{8840C303-D94E-AAD7-CBFC-99980B469C42}"/>
          </ac:picMkLst>
        </pc:picChg>
      </pc:sldChg>
      <pc:sldChg chg="addSp modSp new mod modNotesTx">
        <pc:chgData name="Heilmann Sebastian" userId="58569604-bc5f-44a8-bf38-5722d9ceb89b" providerId="ADAL" clId="{7C1DBC34-28FD-451E-952F-71BA267D1A3D}" dt="2023-12-04T08:50:11.614" v="2321"/>
        <pc:sldMkLst>
          <pc:docMk/>
          <pc:sldMk cId="1338194403" sldId="338"/>
        </pc:sldMkLst>
        <pc:spChg chg="mod ord">
          <ac:chgData name="Heilmann Sebastian" userId="58569604-bc5f-44a8-bf38-5722d9ceb89b" providerId="ADAL" clId="{7C1DBC34-28FD-451E-952F-71BA267D1A3D}" dt="2023-12-04T08:49:56.171" v="2320" actId="1038"/>
          <ac:spMkLst>
            <pc:docMk/>
            <pc:sldMk cId="1338194403" sldId="338"/>
            <ac:spMk id="2" creationId="{DF520573-079A-30DA-81AB-89DC6D411D03}"/>
          </ac:spMkLst>
        </pc:spChg>
        <pc:picChg chg="add mod">
          <ac:chgData name="Heilmann Sebastian" userId="58569604-bc5f-44a8-bf38-5722d9ceb89b" providerId="ADAL" clId="{7C1DBC34-28FD-451E-952F-71BA267D1A3D}" dt="2023-12-04T08:49:49.095" v="2310" actId="1036"/>
          <ac:picMkLst>
            <pc:docMk/>
            <pc:sldMk cId="1338194403" sldId="338"/>
            <ac:picMk id="5" creationId="{733EB801-D39E-4F6B-8492-6DEE3A19E9F9}"/>
          </ac:picMkLst>
        </pc:picChg>
      </pc:sldChg>
      <pc:sldChg chg="addSp modSp new mod modNotesTx">
        <pc:chgData name="Heilmann Sebastian" userId="58569604-bc5f-44a8-bf38-5722d9ceb89b" providerId="ADAL" clId="{7C1DBC34-28FD-451E-952F-71BA267D1A3D}" dt="2023-12-04T09:18:47.729" v="2629"/>
        <pc:sldMkLst>
          <pc:docMk/>
          <pc:sldMk cId="3396613447" sldId="339"/>
        </pc:sldMkLst>
        <pc:spChg chg="mod">
          <ac:chgData name="Heilmann Sebastian" userId="58569604-bc5f-44a8-bf38-5722d9ceb89b" providerId="ADAL" clId="{7C1DBC34-28FD-451E-952F-71BA267D1A3D}" dt="2023-12-04T09:14:30.377" v="2542" actId="404"/>
          <ac:spMkLst>
            <pc:docMk/>
            <pc:sldMk cId="3396613447" sldId="339"/>
            <ac:spMk id="2" creationId="{86D28127-DFD2-FA71-614E-789E9E8A122D}"/>
          </ac:spMkLst>
        </pc:spChg>
        <pc:picChg chg="add mod">
          <ac:chgData name="Heilmann Sebastian" userId="58569604-bc5f-44a8-bf38-5722d9ceb89b" providerId="ADAL" clId="{7C1DBC34-28FD-451E-952F-71BA267D1A3D}" dt="2023-12-04T09:14:05.933" v="2455" actId="1076"/>
          <ac:picMkLst>
            <pc:docMk/>
            <pc:sldMk cId="3396613447" sldId="339"/>
            <ac:picMk id="5" creationId="{084616EE-9901-D8CB-58E2-3E6184668805}"/>
          </ac:picMkLst>
        </pc:picChg>
      </pc:sldChg>
      <pc:sldChg chg="addSp modSp new mod modNotesTx">
        <pc:chgData name="Heilmann Sebastian" userId="58569604-bc5f-44a8-bf38-5722d9ceb89b" providerId="ADAL" clId="{7C1DBC34-28FD-451E-952F-71BA267D1A3D}" dt="2023-12-04T09:20:04.939" v="2637"/>
        <pc:sldMkLst>
          <pc:docMk/>
          <pc:sldMk cId="2656058681" sldId="340"/>
        </pc:sldMkLst>
        <pc:spChg chg="mod">
          <ac:chgData name="Heilmann Sebastian" userId="58569604-bc5f-44a8-bf38-5722d9ceb89b" providerId="ADAL" clId="{7C1DBC34-28FD-451E-952F-71BA267D1A3D}" dt="2023-12-04T09:19:24.627" v="2634" actId="404"/>
          <ac:spMkLst>
            <pc:docMk/>
            <pc:sldMk cId="2656058681" sldId="340"/>
            <ac:spMk id="2" creationId="{95625897-ACFF-E003-24B0-D84B3AFEDC07}"/>
          </ac:spMkLst>
        </pc:spChg>
        <pc:picChg chg="add mod">
          <ac:chgData name="Heilmann Sebastian" userId="58569604-bc5f-44a8-bf38-5722d9ceb89b" providerId="ADAL" clId="{7C1DBC34-28FD-451E-952F-71BA267D1A3D}" dt="2023-12-04T09:19:42.527" v="2636" actId="1076"/>
          <ac:picMkLst>
            <pc:docMk/>
            <pc:sldMk cId="2656058681" sldId="340"/>
            <ac:picMk id="5" creationId="{54DCDEB8-9088-3087-3B5B-3A06DCDBA88D}"/>
          </ac:picMkLst>
        </pc:picChg>
      </pc:sldChg>
      <pc:sldChg chg="addSp modSp new mod modNotesTx">
        <pc:chgData name="Heilmann Sebastian" userId="58569604-bc5f-44a8-bf38-5722d9ceb89b" providerId="ADAL" clId="{7C1DBC34-28FD-451E-952F-71BA267D1A3D}" dt="2023-12-04T09:42:51.991" v="3321" actId="20577"/>
        <pc:sldMkLst>
          <pc:docMk/>
          <pc:sldMk cId="2786269864" sldId="341"/>
        </pc:sldMkLst>
        <pc:spChg chg="mod">
          <ac:chgData name="Heilmann Sebastian" userId="58569604-bc5f-44a8-bf38-5722d9ceb89b" providerId="ADAL" clId="{7C1DBC34-28FD-451E-952F-71BA267D1A3D}" dt="2023-12-04T09:20:51.978" v="2668" actId="20577"/>
          <ac:spMkLst>
            <pc:docMk/>
            <pc:sldMk cId="2786269864" sldId="341"/>
            <ac:spMk id="2" creationId="{24CE7D90-9327-DF39-05BF-4E24C4AC297A}"/>
          </ac:spMkLst>
        </pc:spChg>
        <pc:spChg chg="mod">
          <ac:chgData name="Heilmann Sebastian" userId="58569604-bc5f-44a8-bf38-5722d9ceb89b" providerId="ADAL" clId="{7C1DBC34-28FD-451E-952F-71BA267D1A3D}" dt="2023-12-04T09:41:42.554" v="3182" actId="20577"/>
          <ac:spMkLst>
            <pc:docMk/>
            <pc:sldMk cId="2786269864" sldId="341"/>
            <ac:spMk id="3" creationId="{B9DFE998-E9EC-5B71-7EC8-DEFC6B598D30}"/>
          </ac:spMkLst>
        </pc:spChg>
        <pc:spChg chg="add mod">
          <ac:chgData name="Heilmann Sebastian" userId="58569604-bc5f-44a8-bf38-5722d9ceb89b" providerId="ADAL" clId="{7C1DBC34-28FD-451E-952F-71BA267D1A3D}" dt="2023-12-04T09:35:45.731" v="3158" actId="1076"/>
          <ac:spMkLst>
            <pc:docMk/>
            <pc:sldMk cId="2786269864" sldId="341"/>
            <ac:spMk id="4" creationId="{E8DF0C6C-5712-09CB-2191-72295EF053EF}"/>
          </ac:spMkLst>
        </pc:spChg>
      </pc:sldChg>
      <pc:sldChg chg="addSp modSp new mod modNotesTx">
        <pc:chgData name="Heilmann Sebastian" userId="58569604-bc5f-44a8-bf38-5722d9ceb89b" providerId="ADAL" clId="{7C1DBC34-28FD-451E-952F-71BA267D1A3D}" dt="2023-12-04T10:09:41.547" v="4128" actId="20577"/>
        <pc:sldMkLst>
          <pc:docMk/>
          <pc:sldMk cId="1294322808" sldId="342"/>
        </pc:sldMkLst>
        <pc:spChg chg="mod">
          <ac:chgData name="Heilmann Sebastian" userId="58569604-bc5f-44a8-bf38-5722d9ceb89b" providerId="ADAL" clId="{7C1DBC34-28FD-451E-952F-71BA267D1A3D}" dt="2023-12-04T09:43:41.244" v="3328" actId="404"/>
          <ac:spMkLst>
            <pc:docMk/>
            <pc:sldMk cId="1294322808" sldId="342"/>
            <ac:spMk id="2" creationId="{AADC7C7B-C8B0-2E0E-A91A-6377172403B1}"/>
          </ac:spMkLst>
        </pc:spChg>
        <pc:picChg chg="add mod">
          <ac:chgData name="Heilmann Sebastian" userId="58569604-bc5f-44a8-bf38-5722d9ceb89b" providerId="ADAL" clId="{7C1DBC34-28FD-451E-952F-71BA267D1A3D}" dt="2023-12-04T09:43:30.012" v="3324" actId="1076"/>
          <ac:picMkLst>
            <pc:docMk/>
            <pc:sldMk cId="1294322808" sldId="342"/>
            <ac:picMk id="5" creationId="{0F83497E-B15F-FE92-443A-2C536375BB19}"/>
          </ac:picMkLst>
        </pc:picChg>
      </pc:sldChg>
      <pc:sldChg chg="addSp modSp new mod modNotesTx">
        <pc:chgData name="Heilmann Sebastian" userId="58569604-bc5f-44a8-bf38-5722d9ceb89b" providerId="ADAL" clId="{7C1DBC34-28FD-451E-952F-71BA267D1A3D}" dt="2023-12-04T10:09:51.068" v="4140" actId="20577"/>
        <pc:sldMkLst>
          <pc:docMk/>
          <pc:sldMk cId="2815661447" sldId="343"/>
        </pc:sldMkLst>
        <pc:spChg chg="mod">
          <ac:chgData name="Heilmann Sebastian" userId="58569604-bc5f-44a8-bf38-5722d9ceb89b" providerId="ADAL" clId="{7C1DBC34-28FD-451E-952F-71BA267D1A3D}" dt="2023-12-04T09:45:22.478" v="3335" actId="404"/>
          <ac:spMkLst>
            <pc:docMk/>
            <pc:sldMk cId="2815661447" sldId="343"/>
            <ac:spMk id="2" creationId="{402D37EB-BD1D-B511-D210-ACB9A274B218}"/>
          </ac:spMkLst>
        </pc:spChg>
        <pc:picChg chg="add mod">
          <ac:chgData name="Heilmann Sebastian" userId="58569604-bc5f-44a8-bf38-5722d9ceb89b" providerId="ADAL" clId="{7C1DBC34-28FD-451E-952F-71BA267D1A3D}" dt="2023-12-04T09:45:12.943" v="3332" actId="1076"/>
          <ac:picMkLst>
            <pc:docMk/>
            <pc:sldMk cId="2815661447" sldId="343"/>
            <ac:picMk id="5" creationId="{60EBF583-EC41-D1C5-5728-BFE0A6605D28}"/>
          </ac:picMkLst>
        </pc:picChg>
      </pc:sldChg>
      <pc:sldChg chg="addSp modSp new mod modNotesTx">
        <pc:chgData name="Heilmann Sebastian" userId="58569604-bc5f-44a8-bf38-5722d9ceb89b" providerId="ADAL" clId="{7C1DBC34-28FD-451E-952F-71BA267D1A3D}" dt="2023-12-04T10:09:54.155" v="4149" actId="20577"/>
        <pc:sldMkLst>
          <pc:docMk/>
          <pc:sldMk cId="1953133847" sldId="344"/>
        </pc:sldMkLst>
        <pc:spChg chg="mod">
          <ac:chgData name="Heilmann Sebastian" userId="58569604-bc5f-44a8-bf38-5722d9ceb89b" providerId="ADAL" clId="{7C1DBC34-28FD-451E-952F-71BA267D1A3D}" dt="2023-12-04T09:46:05.178" v="3354" actId="404"/>
          <ac:spMkLst>
            <pc:docMk/>
            <pc:sldMk cId="1953133847" sldId="344"/>
            <ac:spMk id="2" creationId="{5C6376BB-D391-2861-3CD4-4540B6187CD5}"/>
          </ac:spMkLst>
        </pc:spChg>
        <pc:picChg chg="add mod">
          <ac:chgData name="Heilmann Sebastian" userId="58569604-bc5f-44a8-bf38-5722d9ceb89b" providerId="ADAL" clId="{7C1DBC34-28FD-451E-952F-71BA267D1A3D}" dt="2023-12-04T09:45:45.504" v="3338" actId="1076"/>
          <ac:picMkLst>
            <pc:docMk/>
            <pc:sldMk cId="1953133847" sldId="344"/>
            <ac:picMk id="5" creationId="{930A5C76-D3F5-6B46-0D53-964B882056CE}"/>
          </ac:picMkLst>
        </pc:picChg>
      </pc:sldChg>
      <pc:sldChg chg="addSp modSp new mod ord">
        <pc:chgData name="Heilmann Sebastian" userId="58569604-bc5f-44a8-bf38-5722d9ceb89b" providerId="ADAL" clId="{7C1DBC34-28FD-451E-952F-71BA267D1A3D}" dt="2023-12-04T12:24:29.952" v="6277"/>
        <pc:sldMkLst>
          <pc:docMk/>
          <pc:sldMk cId="3927996300" sldId="345"/>
        </pc:sldMkLst>
        <pc:spChg chg="mod">
          <ac:chgData name="Heilmann Sebastian" userId="58569604-bc5f-44a8-bf38-5722d9ceb89b" providerId="ADAL" clId="{7C1DBC34-28FD-451E-952F-71BA267D1A3D}" dt="2023-12-04T09:47:26.060" v="3361" actId="404"/>
          <ac:spMkLst>
            <pc:docMk/>
            <pc:sldMk cId="3927996300" sldId="345"/>
            <ac:spMk id="2" creationId="{9860430D-5A83-5E7A-7200-0C7B26EF5CBF}"/>
          </ac:spMkLst>
        </pc:spChg>
        <pc:picChg chg="add mod">
          <ac:chgData name="Heilmann Sebastian" userId="58569604-bc5f-44a8-bf38-5722d9ceb89b" providerId="ADAL" clId="{7C1DBC34-28FD-451E-952F-71BA267D1A3D}" dt="2023-12-04T09:47:13.565" v="3357" actId="1076"/>
          <ac:picMkLst>
            <pc:docMk/>
            <pc:sldMk cId="3927996300" sldId="345"/>
            <ac:picMk id="5" creationId="{1D3E7E9C-F8EC-DBA7-1B59-0EB39B4BEA5E}"/>
          </ac:picMkLst>
        </pc:picChg>
      </pc:sldChg>
      <pc:sldChg chg="addSp delSp modSp new mod ord modNotesTx">
        <pc:chgData name="Heilmann Sebastian" userId="58569604-bc5f-44a8-bf38-5722d9ceb89b" providerId="ADAL" clId="{7C1DBC34-28FD-451E-952F-71BA267D1A3D}" dt="2023-12-04T12:23:20.468" v="6272" actId="20577"/>
        <pc:sldMkLst>
          <pc:docMk/>
          <pc:sldMk cId="2567595426" sldId="346"/>
        </pc:sldMkLst>
        <pc:spChg chg="mod">
          <ac:chgData name="Heilmann Sebastian" userId="58569604-bc5f-44a8-bf38-5722d9ceb89b" providerId="ADAL" clId="{7C1DBC34-28FD-451E-952F-71BA267D1A3D}" dt="2023-12-04T12:20:32.508" v="6033" actId="404"/>
          <ac:spMkLst>
            <pc:docMk/>
            <pc:sldMk cId="2567595426" sldId="346"/>
            <ac:spMk id="2" creationId="{A9D155EB-4BB8-4CCA-8135-B20EB453916C}"/>
          </ac:spMkLst>
        </pc:spChg>
        <pc:spChg chg="del">
          <ac:chgData name="Heilmann Sebastian" userId="58569604-bc5f-44a8-bf38-5722d9ceb89b" providerId="ADAL" clId="{7C1DBC34-28FD-451E-952F-71BA267D1A3D}" dt="2023-12-04T12:09:41.802" v="5980" actId="1957"/>
          <ac:spMkLst>
            <pc:docMk/>
            <pc:sldMk cId="2567595426" sldId="346"/>
            <ac:spMk id="3" creationId="{DFB7408F-1FB2-6006-D669-703A9C05E4D0}"/>
          </ac:spMkLst>
        </pc:spChg>
        <pc:graphicFrameChg chg="add mod">
          <ac:chgData name="Heilmann Sebastian" userId="58569604-bc5f-44a8-bf38-5722d9ceb89b" providerId="ADAL" clId="{7C1DBC34-28FD-451E-952F-71BA267D1A3D}" dt="2023-12-04T12:19:28.756" v="6028" actId="207"/>
          <ac:graphicFrameMkLst>
            <pc:docMk/>
            <pc:sldMk cId="2567595426" sldId="346"/>
            <ac:graphicFrameMk id="8" creationId="{50118201-ED20-1095-F8DB-AFEF5871AB3F}"/>
          </ac:graphicFrameMkLst>
        </pc:graphicFrameChg>
        <pc:picChg chg="add del mod">
          <ac:chgData name="Heilmann Sebastian" userId="58569604-bc5f-44a8-bf38-5722d9ceb89b" providerId="ADAL" clId="{7C1DBC34-28FD-451E-952F-71BA267D1A3D}" dt="2023-12-04T12:09:22.817" v="5978" actId="478"/>
          <ac:picMkLst>
            <pc:docMk/>
            <pc:sldMk cId="2567595426" sldId="346"/>
            <ac:picMk id="5" creationId="{8265A8D7-6A83-6951-7A7F-10CCB6FD2FBC}"/>
          </ac:picMkLst>
        </pc:picChg>
      </pc:sldChg>
      <pc:sldChg chg="modSp new mod modNotesTx">
        <pc:chgData name="Heilmann Sebastian" userId="58569604-bc5f-44a8-bf38-5722d9ceb89b" providerId="ADAL" clId="{7C1DBC34-28FD-451E-952F-71BA267D1A3D}" dt="2023-12-04T12:30:47.797" v="6370" actId="20577"/>
        <pc:sldMkLst>
          <pc:docMk/>
          <pc:sldMk cId="784045464" sldId="347"/>
        </pc:sldMkLst>
        <pc:spChg chg="mod">
          <ac:chgData name="Heilmann Sebastian" userId="58569604-bc5f-44a8-bf38-5722d9ceb89b" providerId="ADAL" clId="{7C1DBC34-28FD-451E-952F-71BA267D1A3D}" dt="2023-12-04T12:30:47.797" v="6370" actId="20577"/>
          <ac:spMkLst>
            <pc:docMk/>
            <pc:sldMk cId="784045464" sldId="347"/>
            <ac:spMk id="2" creationId="{5F73761B-F9E0-A7F9-1F7E-2576B13E38CC}"/>
          </ac:spMkLst>
        </pc:spChg>
      </pc:sldChg>
      <pc:sldChg chg="modSp new mod">
        <pc:chgData name="Heilmann Sebastian" userId="58569604-bc5f-44a8-bf38-5722d9ceb89b" providerId="ADAL" clId="{7C1DBC34-28FD-451E-952F-71BA267D1A3D}" dt="2023-12-04T10:07:16.948" v="3935" actId="6549"/>
        <pc:sldMkLst>
          <pc:docMk/>
          <pc:sldMk cId="3145137991" sldId="348"/>
        </pc:sldMkLst>
        <pc:spChg chg="mod">
          <ac:chgData name="Heilmann Sebastian" userId="58569604-bc5f-44a8-bf38-5722d9ceb89b" providerId="ADAL" clId="{7C1DBC34-28FD-451E-952F-71BA267D1A3D}" dt="2023-12-04T10:07:16.948" v="3935" actId="6549"/>
          <ac:spMkLst>
            <pc:docMk/>
            <pc:sldMk cId="3145137991" sldId="348"/>
            <ac:spMk id="2" creationId="{B72FB274-2C2E-1FEB-7C61-1A4CA6DF5070}"/>
          </ac:spMkLst>
        </pc:spChg>
      </pc:sldChg>
      <pc:sldChg chg="new del">
        <pc:chgData name="Heilmann Sebastian" userId="58569604-bc5f-44a8-bf38-5722d9ceb89b" providerId="ADAL" clId="{7C1DBC34-28FD-451E-952F-71BA267D1A3D}" dt="2023-12-04T09:53:39.147" v="3594" actId="47"/>
        <pc:sldMkLst>
          <pc:docMk/>
          <pc:sldMk cId="4159650175" sldId="348"/>
        </pc:sldMkLst>
      </pc:sldChg>
      <pc:sldChg chg="new del">
        <pc:chgData name="Heilmann Sebastian" userId="58569604-bc5f-44a8-bf38-5722d9ceb89b" providerId="ADAL" clId="{7C1DBC34-28FD-451E-952F-71BA267D1A3D}" dt="2023-12-04T09:54:26.431" v="3692" actId="47"/>
        <pc:sldMkLst>
          <pc:docMk/>
          <pc:sldMk cId="380922862" sldId="349"/>
        </pc:sldMkLst>
      </pc:sldChg>
      <pc:sldChg chg="modSp new mod">
        <pc:chgData name="Heilmann Sebastian" userId="58569604-bc5f-44a8-bf38-5722d9ceb89b" providerId="ADAL" clId="{7C1DBC34-28FD-451E-952F-71BA267D1A3D}" dt="2023-12-04T09:54:33.020" v="3707" actId="20577"/>
        <pc:sldMkLst>
          <pc:docMk/>
          <pc:sldMk cId="2224978068" sldId="349"/>
        </pc:sldMkLst>
        <pc:spChg chg="mod">
          <ac:chgData name="Heilmann Sebastian" userId="58569604-bc5f-44a8-bf38-5722d9ceb89b" providerId="ADAL" clId="{7C1DBC34-28FD-451E-952F-71BA267D1A3D}" dt="2023-12-04T09:54:33.020" v="3707" actId="20577"/>
          <ac:spMkLst>
            <pc:docMk/>
            <pc:sldMk cId="2224978068" sldId="349"/>
            <ac:spMk id="2" creationId="{DB9FF7D6-EEB5-6B7E-50ED-6C805F44BA69}"/>
          </ac:spMkLst>
        </pc:spChg>
      </pc:sldChg>
      <pc:sldChg chg="modSp new del mod">
        <pc:chgData name="Heilmann Sebastian" userId="58569604-bc5f-44a8-bf38-5722d9ceb89b" providerId="ADAL" clId="{7C1DBC34-28FD-451E-952F-71BA267D1A3D}" dt="2023-12-08T07:47:26.188" v="12953" actId="47"/>
        <pc:sldMkLst>
          <pc:docMk/>
          <pc:sldMk cId="989784111" sldId="350"/>
        </pc:sldMkLst>
        <pc:spChg chg="mod">
          <ac:chgData name="Heilmann Sebastian" userId="58569604-bc5f-44a8-bf38-5722d9ceb89b" providerId="ADAL" clId="{7C1DBC34-28FD-451E-952F-71BA267D1A3D}" dt="2023-12-05T12:13:43.285" v="11938" actId="20577"/>
          <ac:spMkLst>
            <pc:docMk/>
            <pc:sldMk cId="989784111" sldId="350"/>
            <ac:spMk id="3" creationId="{ED889554-DDB1-DFF2-B5D7-76EFF2EA8A7B}"/>
          </ac:spMkLst>
        </pc:spChg>
      </pc:sldChg>
      <pc:sldChg chg="modSp new mod modNotesTx">
        <pc:chgData name="Heilmann Sebastian" userId="58569604-bc5f-44a8-bf38-5722d9ceb89b" providerId="ADAL" clId="{7C1DBC34-28FD-451E-952F-71BA267D1A3D}" dt="2023-12-04T10:40:01.555" v="5180" actId="20577"/>
        <pc:sldMkLst>
          <pc:docMk/>
          <pc:sldMk cId="442301469" sldId="351"/>
        </pc:sldMkLst>
        <pc:spChg chg="mod">
          <ac:chgData name="Heilmann Sebastian" userId="58569604-bc5f-44a8-bf38-5722d9ceb89b" providerId="ADAL" clId="{7C1DBC34-28FD-451E-952F-71BA267D1A3D}" dt="2023-12-04T10:14:03.080" v="4158" actId="20577"/>
          <ac:spMkLst>
            <pc:docMk/>
            <pc:sldMk cId="442301469" sldId="351"/>
            <ac:spMk id="2" creationId="{EA6A9E4C-1EF9-98AB-3414-DEEC946065CF}"/>
          </ac:spMkLst>
        </pc:spChg>
        <pc:spChg chg="mod">
          <ac:chgData name="Heilmann Sebastian" userId="58569604-bc5f-44a8-bf38-5722d9ceb89b" providerId="ADAL" clId="{7C1DBC34-28FD-451E-952F-71BA267D1A3D}" dt="2023-12-04T10:40:01.555" v="5180" actId="20577"/>
          <ac:spMkLst>
            <pc:docMk/>
            <pc:sldMk cId="442301469" sldId="351"/>
            <ac:spMk id="3" creationId="{E4F1CFBA-D99D-73C5-435E-7897860D2341}"/>
          </ac:spMkLst>
        </pc:spChg>
      </pc:sldChg>
      <pc:sldChg chg="addSp delSp modSp new mod modNotesTx">
        <pc:chgData name="Heilmann Sebastian" userId="58569604-bc5f-44a8-bf38-5722d9ceb89b" providerId="ADAL" clId="{7C1DBC34-28FD-451E-952F-71BA267D1A3D}" dt="2023-12-04T11:08:04.093" v="5671" actId="113"/>
        <pc:sldMkLst>
          <pc:docMk/>
          <pc:sldMk cId="2847724748" sldId="352"/>
        </pc:sldMkLst>
        <pc:spChg chg="mod">
          <ac:chgData name="Heilmann Sebastian" userId="58569604-bc5f-44a8-bf38-5722d9ceb89b" providerId="ADAL" clId="{7C1DBC34-28FD-451E-952F-71BA267D1A3D}" dt="2023-12-04T10:40:50.362" v="5217" actId="5793"/>
          <ac:spMkLst>
            <pc:docMk/>
            <pc:sldMk cId="2847724748" sldId="352"/>
            <ac:spMk id="2" creationId="{554C12B5-F6BA-BDBD-9461-BE522F9E8292}"/>
          </ac:spMkLst>
        </pc:spChg>
        <pc:spChg chg="del">
          <ac:chgData name="Heilmann Sebastian" userId="58569604-bc5f-44a8-bf38-5722d9ceb89b" providerId="ADAL" clId="{7C1DBC34-28FD-451E-952F-71BA267D1A3D}" dt="2023-12-04T10:42:37.405" v="5378" actId="1957"/>
          <ac:spMkLst>
            <pc:docMk/>
            <pc:sldMk cId="2847724748" sldId="352"/>
            <ac:spMk id="3" creationId="{3CB19ACF-F9E1-6516-481A-1F9C5B2B7DAF}"/>
          </ac:spMkLst>
        </pc:spChg>
        <pc:spChg chg="add mod">
          <ac:chgData name="Heilmann Sebastian" userId="58569604-bc5f-44a8-bf38-5722d9ceb89b" providerId="ADAL" clId="{7C1DBC34-28FD-451E-952F-71BA267D1A3D}" dt="2023-12-04T10:41:54.482" v="5376" actId="20577"/>
          <ac:spMkLst>
            <pc:docMk/>
            <pc:sldMk cId="2847724748" sldId="352"/>
            <ac:spMk id="4" creationId="{3E708514-54BD-1811-42E4-0AA841ABADF5}"/>
          </ac:spMkLst>
        </pc:spChg>
        <pc:graphicFrameChg chg="add mod">
          <ac:chgData name="Heilmann Sebastian" userId="58569604-bc5f-44a8-bf38-5722d9ceb89b" providerId="ADAL" clId="{7C1DBC34-28FD-451E-952F-71BA267D1A3D}" dt="2023-12-04T11:08:04.093" v="5671" actId="113"/>
          <ac:graphicFrameMkLst>
            <pc:docMk/>
            <pc:sldMk cId="2847724748" sldId="352"/>
            <ac:graphicFrameMk id="7" creationId="{CA0E33A5-5516-10F8-D349-8EDC111526DC}"/>
          </ac:graphicFrameMkLst>
        </pc:graphicFrameChg>
      </pc:sldChg>
      <pc:sldChg chg="addSp delSp modSp new mod modNotesTx">
        <pc:chgData name="Heilmann Sebastian" userId="58569604-bc5f-44a8-bf38-5722d9ceb89b" providerId="ADAL" clId="{7C1DBC34-28FD-451E-952F-71BA267D1A3D}" dt="2023-12-04T11:09:24.553" v="5685"/>
        <pc:sldMkLst>
          <pc:docMk/>
          <pc:sldMk cId="1863172626" sldId="353"/>
        </pc:sldMkLst>
        <pc:spChg chg="mod">
          <ac:chgData name="Heilmann Sebastian" userId="58569604-bc5f-44a8-bf38-5722d9ceb89b" providerId="ADAL" clId="{7C1DBC34-28FD-451E-952F-71BA267D1A3D}" dt="2023-12-04T11:03:24.187" v="5589" actId="20577"/>
          <ac:spMkLst>
            <pc:docMk/>
            <pc:sldMk cId="1863172626" sldId="353"/>
            <ac:spMk id="2" creationId="{A8B169AC-7570-F617-13A9-585F5D982E0C}"/>
          </ac:spMkLst>
        </pc:spChg>
        <pc:spChg chg="del">
          <ac:chgData name="Heilmann Sebastian" userId="58569604-bc5f-44a8-bf38-5722d9ceb89b" providerId="ADAL" clId="{7C1DBC34-28FD-451E-952F-71BA267D1A3D}" dt="2023-12-04T11:04:56.840" v="5642" actId="478"/>
          <ac:spMkLst>
            <pc:docMk/>
            <pc:sldMk cId="1863172626" sldId="353"/>
            <ac:spMk id="3" creationId="{6FB3A8FE-F4AB-B342-B843-0D160BDCF268}"/>
          </ac:spMkLst>
        </pc:spChg>
        <pc:spChg chg="add mod">
          <ac:chgData name="Heilmann Sebastian" userId="58569604-bc5f-44a8-bf38-5722d9ceb89b" providerId="ADAL" clId="{7C1DBC34-28FD-451E-952F-71BA267D1A3D}" dt="2023-12-04T11:08:32.574" v="5676" actId="14100"/>
          <ac:spMkLst>
            <pc:docMk/>
            <pc:sldMk cId="1863172626" sldId="353"/>
            <ac:spMk id="6" creationId="{5AF8C3A4-921B-C85D-D7B7-C6B6BBD8DC02}"/>
          </ac:spMkLst>
        </pc:spChg>
        <pc:graphicFrameChg chg="add del mod">
          <ac:chgData name="Heilmann Sebastian" userId="58569604-bc5f-44a8-bf38-5722d9ceb89b" providerId="ADAL" clId="{7C1DBC34-28FD-451E-952F-71BA267D1A3D}" dt="2023-12-04T11:04:53.613" v="5641" actId="478"/>
          <ac:graphicFrameMkLst>
            <pc:docMk/>
            <pc:sldMk cId="1863172626" sldId="353"/>
            <ac:graphicFrameMk id="4" creationId="{7A75048F-B112-7420-9577-740819AB61C2}"/>
          </ac:graphicFrameMkLst>
        </pc:graphicFrameChg>
        <pc:graphicFrameChg chg="add mod">
          <ac:chgData name="Heilmann Sebastian" userId="58569604-bc5f-44a8-bf38-5722d9ceb89b" providerId="ADAL" clId="{7C1DBC34-28FD-451E-952F-71BA267D1A3D}" dt="2023-12-04T11:07:55.143" v="5670" actId="207"/>
          <ac:graphicFrameMkLst>
            <pc:docMk/>
            <pc:sldMk cId="1863172626" sldId="353"/>
            <ac:graphicFrameMk id="5" creationId="{87B03669-36B1-1550-BD61-1A0CD28C0AF4}"/>
          </ac:graphicFrameMkLst>
        </pc:graphicFrameChg>
      </pc:sldChg>
      <pc:sldChg chg="modSp add mod modNotesTx">
        <pc:chgData name="Heilmann Sebastian" userId="58569604-bc5f-44a8-bf38-5722d9ceb89b" providerId="ADAL" clId="{7C1DBC34-28FD-451E-952F-71BA267D1A3D}" dt="2023-12-08T07:58:57.583" v="13678"/>
        <pc:sldMkLst>
          <pc:docMk/>
          <pc:sldMk cId="763763540" sldId="354"/>
        </pc:sldMkLst>
        <pc:spChg chg="mod">
          <ac:chgData name="Heilmann Sebastian" userId="58569604-bc5f-44a8-bf38-5722d9ceb89b" providerId="ADAL" clId="{7C1DBC34-28FD-451E-952F-71BA267D1A3D}" dt="2023-12-08T07:58:57.583" v="13678"/>
          <ac:spMkLst>
            <pc:docMk/>
            <pc:sldMk cId="763763540" sldId="354"/>
            <ac:spMk id="3" creationId="{00B084AB-384B-606F-288E-6B7246B67A87}"/>
          </ac:spMkLst>
        </pc:spChg>
      </pc:sldChg>
      <pc:sldChg chg="addSp delSp modSp new mod modNotesTx">
        <pc:chgData name="Heilmann Sebastian" userId="58569604-bc5f-44a8-bf38-5722d9ceb89b" providerId="ADAL" clId="{7C1DBC34-28FD-451E-952F-71BA267D1A3D}" dt="2023-12-04T12:30:06.655" v="6326" actId="20577"/>
        <pc:sldMkLst>
          <pc:docMk/>
          <pc:sldMk cId="103633952" sldId="355"/>
        </pc:sldMkLst>
        <pc:spChg chg="mod">
          <ac:chgData name="Heilmann Sebastian" userId="58569604-bc5f-44a8-bf38-5722d9ceb89b" providerId="ADAL" clId="{7C1DBC34-28FD-451E-952F-71BA267D1A3D}" dt="2023-12-04T12:27:46.097" v="6305" actId="404"/>
          <ac:spMkLst>
            <pc:docMk/>
            <pc:sldMk cId="103633952" sldId="355"/>
            <ac:spMk id="2" creationId="{19AB4627-691C-B3E0-9FD1-B15F15D19A11}"/>
          </ac:spMkLst>
        </pc:spChg>
        <pc:spChg chg="del">
          <ac:chgData name="Heilmann Sebastian" userId="58569604-bc5f-44a8-bf38-5722d9ceb89b" providerId="ADAL" clId="{7C1DBC34-28FD-451E-952F-71BA267D1A3D}" dt="2023-12-04T12:25:30.710" v="6281" actId="1957"/>
          <ac:spMkLst>
            <pc:docMk/>
            <pc:sldMk cId="103633952" sldId="355"/>
            <ac:spMk id="3" creationId="{A5DDD9AB-3663-DB32-675E-472D3C7E8F6E}"/>
          </ac:spMkLst>
        </pc:spChg>
        <pc:graphicFrameChg chg="add mod">
          <ac:chgData name="Heilmann Sebastian" userId="58569604-bc5f-44a8-bf38-5722d9ceb89b" providerId="ADAL" clId="{7C1DBC34-28FD-451E-952F-71BA267D1A3D}" dt="2023-12-04T12:29:08.310" v="6319" actId="403"/>
          <ac:graphicFrameMkLst>
            <pc:docMk/>
            <pc:sldMk cId="103633952" sldId="355"/>
            <ac:graphicFrameMk id="6" creationId="{84FDBF61-504B-F9AD-6051-3005193074EE}"/>
          </ac:graphicFrameMkLst>
        </pc:graphicFrameChg>
      </pc:sldChg>
      <pc:sldChg chg="addSp delSp modSp new mod ord modNotesTx">
        <pc:chgData name="Heilmann Sebastian" userId="58569604-bc5f-44a8-bf38-5722d9ceb89b" providerId="ADAL" clId="{7C1DBC34-28FD-451E-952F-71BA267D1A3D}" dt="2023-12-05T08:45:30.493" v="11162" actId="20577"/>
        <pc:sldMkLst>
          <pc:docMk/>
          <pc:sldMk cId="2910519405" sldId="356"/>
        </pc:sldMkLst>
        <pc:spChg chg="mod">
          <ac:chgData name="Heilmann Sebastian" userId="58569604-bc5f-44a8-bf38-5722d9ceb89b" providerId="ADAL" clId="{7C1DBC34-28FD-451E-952F-71BA267D1A3D}" dt="2023-12-04T12:38:13.961" v="6381" actId="21"/>
          <ac:spMkLst>
            <pc:docMk/>
            <pc:sldMk cId="2910519405" sldId="356"/>
            <ac:spMk id="2" creationId="{71E4766D-F53B-B36E-9C2E-A492EAE85279}"/>
          </ac:spMkLst>
        </pc:spChg>
        <pc:spChg chg="del">
          <ac:chgData name="Heilmann Sebastian" userId="58569604-bc5f-44a8-bf38-5722d9ceb89b" providerId="ADAL" clId="{7C1DBC34-28FD-451E-952F-71BA267D1A3D}" dt="2023-12-04T12:38:53.607" v="6388" actId="1957"/>
          <ac:spMkLst>
            <pc:docMk/>
            <pc:sldMk cId="2910519405" sldId="356"/>
            <ac:spMk id="3" creationId="{D60D0078-FAB1-C0BF-D248-F40381CF77D6}"/>
          </ac:spMkLst>
        </pc:spChg>
        <pc:spChg chg="add mod">
          <ac:chgData name="Heilmann Sebastian" userId="58569604-bc5f-44a8-bf38-5722d9ceb89b" providerId="ADAL" clId="{7C1DBC34-28FD-451E-952F-71BA267D1A3D}" dt="2023-12-04T12:38:34.623" v="6386" actId="20577"/>
          <ac:spMkLst>
            <pc:docMk/>
            <pc:sldMk cId="2910519405" sldId="356"/>
            <ac:spMk id="4" creationId="{918D8B5B-5957-3CA9-E291-929439046F10}"/>
          </ac:spMkLst>
        </pc:spChg>
        <pc:graphicFrameChg chg="add mod">
          <ac:chgData name="Heilmann Sebastian" userId="58569604-bc5f-44a8-bf38-5722d9ceb89b" providerId="ADAL" clId="{7C1DBC34-28FD-451E-952F-71BA267D1A3D}" dt="2023-12-05T08:43:43.831" v="11006" actId="207"/>
          <ac:graphicFrameMkLst>
            <pc:docMk/>
            <pc:sldMk cId="2910519405" sldId="356"/>
            <ac:graphicFrameMk id="7" creationId="{3F358A71-5B28-D976-72E2-2D929C57FC8D}"/>
          </ac:graphicFrameMkLst>
        </pc:graphicFrameChg>
      </pc:sldChg>
      <pc:sldChg chg="modSp new mod modNotesTx">
        <pc:chgData name="Heilmann Sebastian" userId="58569604-bc5f-44a8-bf38-5722d9ceb89b" providerId="ADAL" clId="{7C1DBC34-28FD-451E-952F-71BA267D1A3D}" dt="2023-12-13T10:33:38.919" v="13851" actId="20577"/>
        <pc:sldMkLst>
          <pc:docMk/>
          <pc:sldMk cId="604734462" sldId="357"/>
        </pc:sldMkLst>
        <pc:spChg chg="mod">
          <ac:chgData name="Heilmann Sebastian" userId="58569604-bc5f-44a8-bf38-5722d9ceb89b" providerId="ADAL" clId="{7C1DBC34-28FD-451E-952F-71BA267D1A3D}" dt="2023-12-04T14:14:14.645" v="9689" actId="20577"/>
          <ac:spMkLst>
            <pc:docMk/>
            <pc:sldMk cId="604734462" sldId="357"/>
            <ac:spMk id="2" creationId="{373E0331-F090-FCB8-F8FE-334FBCF6C5FC}"/>
          </ac:spMkLst>
        </pc:spChg>
        <pc:spChg chg="mod">
          <ac:chgData name="Heilmann Sebastian" userId="58569604-bc5f-44a8-bf38-5722d9ceb89b" providerId="ADAL" clId="{7C1DBC34-28FD-451E-952F-71BA267D1A3D}" dt="2023-12-13T10:33:38.919" v="13851" actId="20577"/>
          <ac:spMkLst>
            <pc:docMk/>
            <pc:sldMk cId="604734462" sldId="357"/>
            <ac:spMk id="3" creationId="{939BD2E9-962D-E5ED-D9D2-C41170F01059}"/>
          </ac:spMkLst>
        </pc:spChg>
      </pc:sldChg>
      <pc:sldChg chg="modSp add mod modNotesTx">
        <pc:chgData name="Heilmann Sebastian" userId="58569604-bc5f-44a8-bf38-5722d9ceb89b" providerId="ADAL" clId="{7C1DBC34-28FD-451E-952F-71BA267D1A3D}" dt="2023-12-08T07:35:53.315" v="12324" actId="20577"/>
        <pc:sldMkLst>
          <pc:docMk/>
          <pc:sldMk cId="1151651597" sldId="358"/>
        </pc:sldMkLst>
        <pc:spChg chg="mod">
          <ac:chgData name="Heilmann Sebastian" userId="58569604-bc5f-44a8-bf38-5722d9ceb89b" providerId="ADAL" clId="{7C1DBC34-28FD-451E-952F-71BA267D1A3D}" dt="2023-12-04T12:55:35.377" v="6723" actId="6549"/>
          <ac:spMkLst>
            <pc:docMk/>
            <pc:sldMk cId="1151651597" sldId="358"/>
            <ac:spMk id="2" creationId="{71E4766D-F53B-B36E-9C2E-A492EAE85279}"/>
          </ac:spMkLst>
        </pc:spChg>
        <pc:graphicFrameChg chg="mod">
          <ac:chgData name="Heilmann Sebastian" userId="58569604-bc5f-44a8-bf38-5722d9ceb89b" providerId="ADAL" clId="{7C1DBC34-28FD-451E-952F-71BA267D1A3D}" dt="2023-12-04T12:51:52.390" v="6673"/>
          <ac:graphicFrameMkLst>
            <pc:docMk/>
            <pc:sldMk cId="1151651597" sldId="358"/>
            <ac:graphicFrameMk id="7" creationId="{3F358A71-5B28-D976-72E2-2D929C57FC8D}"/>
          </ac:graphicFrameMkLst>
        </pc:graphicFrameChg>
      </pc:sldChg>
      <pc:sldChg chg="new del">
        <pc:chgData name="Heilmann Sebastian" userId="58569604-bc5f-44a8-bf38-5722d9ceb89b" providerId="ADAL" clId="{7C1DBC34-28FD-451E-952F-71BA267D1A3D}" dt="2023-12-04T13:10:58.914" v="6726" actId="47"/>
        <pc:sldMkLst>
          <pc:docMk/>
          <pc:sldMk cId="1217441416" sldId="359"/>
        </pc:sldMkLst>
      </pc:sldChg>
      <pc:sldChg chg="modSp add mod ord modNotesTx">
        <pc:chgData name="Heilmann Sebastian" userId="58569604-bc5f-44a8-bf38-5722d9ceb89b" providerId="ADAL" clId="{7C1DBC34-28FD-451E-952F-71BA267D1A3D}" dt="2023-12-04T13:35:33.376" v="6806"/>
        <pc:sldMkLst>
          <pc:docMk/>
          <pc:sldMk cId="4031738389" sldId="360"/>
        </pc:sldMkLst>
        <pc:spChg chg="mod">
          <ac:chgData name="Heilmann Sebastian" userId="58569604-bc5f-44a8-bf38-5722d9ceb89b" providerId="ADAL" clId="{7C1DBC34-28FD-451E-952F-71BA267D1A3D}" dt="2023-12-04T13:11:09.051" v="6750" actId="20577"/>
          <ac:spMkLst>
            <pc:docMk/>
            <pc:sldMk cId="4031738389" sldId="360"/>
            <ac:spMk id="2" creationId="{71E4766D-F53B-B36E-9C2E-A492EAE85279}"/>
          </ac:spMkLst>
        </pc:spChg>
        <pc:graphicFrameChg chg="mod">
          <ac:chgData name="Heilmann Sebastian" userId="58569604-bc5f-44a8-bf38-5722d9ceb89b" providerId="ADAL" clId="{7C1DBC34-28FD-451E-952F-71BA267D1A3D}" dt="2023-12-04T13:33:11.383" v="6804" actId="207"/>
          <ac:graphicFrameMkLst>
            <pc:docMk/>
            <pc:sldMk cId="4031738389" sldId="360"/>
            <ac:graphicFrameMk id="7" creationId="{3F358A71-5B28-D976-72E2-2D929C57FC8D}"/>
          </ac:graphicFrameMkLst>
        </pc:graphicFrameChg>
      </pc:sldChg>
      <pc:sldChg chg="addSp modSp new del mod">
        <pc:chgData name="Heilmann Sebastian" userId="58569604-bc5f-44a8-bf38-5722d9ceb89b" providerId="ADAL" clId="{7C1DBC34-28FD-451E-952F-71BA267D1A3D}" dt="2023-12-08T07:35:17.642" v="12318" actId="47"/>
        <pc:sldMkLst>
          <pc:docMk/>
          <pc:sldMk cId="3126826218" sldId="361"/>
        </pc:sldMkLst>
        <pc:spChg chg="mod">
          <ac:chgData name="Heilmann Sebastian" userId="58569604-bc5f-44a8-bf38-5722d9ceb89b" providerId="ADAL" clId="{7C1DBC34-28FD-451E-952F-71BA267D1A3D}" dt="2023-12-04T13:36:03.544" v="6858" actId="20577"/>
          <ac:spMkLst>
            <pc:docMk/>
            <pc:sldMk cId="3126826218" sldId="361"/>
            <ac:spMk id="2" creationId="{01E47160-7014-5A98-0319-EF96E783D751}"/>
          </ac:spMkLst>
        </pc:spChg>
        <pc:spChg chg="mod">
          <ac:chgData name="Heilmann Sebastian" userId="58569604-bc5f-44a8-bf38-5722d9ceb89b" providerId="ADAL" clId="{7C1DBC34-28FD-451E-952F-71BA267D1A3D}" dt="2023-12-04T13:39:02.291" v="6892" actId="20577"/>
          <ac:spMkLst>
            <pc:docMk/>
            <pc:sldMk cId="3126826218" sldId="361"/>
            <ac:spMk id="3" creationId="{A37EF2F1-7C22-0444-00D3-0D6A34E2888E}"/>
          </ac:spMkLst>
        </pc:spChg>
        <pc:spChg chg="add mod">
          <ac:chgData name="Heilmann Sebastian" userId="58569604-bc5f-44a8-bf38-5722d9ceb89b" providerId="ADAL" clId="{7C1DBC34-28FD-451E-952F-71BA267D1A3D}" dt="2023-12-04T13:38:28.190" v="6872" actId="164"/>
          <ac:spMkLst>
            <pc:docMk/>
            <pc:sldMk cId="3126826218" sldId="361"/>
            <ac:spMk id="6" creationId="{6707E158-393F-C151-17DC-677ADDB1FF19}"/>
          </ac:spMkLst>
        </pc:spChg>
        <pc:grpChg chg="add mod">
          <ac:chgData name="Heilmann Sebastian" userId="58569604-bc5f-44a8-bf38-5722d9ceb89b" providerId="ADAL" clId="{7C1DBC34-28FD-451E-952F-71BA267D1A3D}" dt="2023-12-04T13:38:28.190" v="6872" actId="164"/>
          <ac:grpSpMkLst>
            <pc:docMk/>
            <pc:sldMk cId="3126826218" sldId="361"/>
            <ac:grpSpMk id="7" creationId="{836E657E-F88A-471F-18E1-35C73D1D6673}"/>
          </ac:grpSpMkLst>
        </pc:grpChg>
        <pc:picChg chg="add mod modCrop">
          <ac:chgData name="Heilmann Sebastian" userId="58569604-bc5f-44a8-bf38-5722d9ceb89b" providerId="ADAL" clId="{7C1DBC34-28FD-451E-952F-71BA267D1A3D}" dt="2023-12-04T13:38:28.190" v="6872" actId="164"/>
          <ac:picMkLst>
            <pc:docMk/>
            <pc:sldMk cId="3126826218" sldId="361"/>
            <ac:picMk id="5" creationId="{A1464FCB-8D06-3364-29F4-273EBBD103D5}"/>
          </ac:picMkLst>
        </pc:picChg>
      </pc:sldChg>
      <pc:sldChg chg="addSp delSp modSp new mod ord modNotesTx">
        <pc:chgData name="Heilmann Sebastian" userId="58569604-bc5f-44a8-bf38-5722d9ceb89b" providerId="ADAL" clId="{7C1DBC34-28FD-451E-952F-71BA267D1A3D}" dt="2023-12-04T14:31:15.160" v="9742"/>
        <pc:sldMkLst>
          <pc:docMk/>
          <pc:sldMk cId="3546442478" sldId="362"/>
        </pc:sldMkLst>
        <pc:spChg chg="mod">
          <ac:chgData name="Heilmann Sebastian" userId="58569604-bc5f-44a8-bf38-5722d9ceb89b" providerId="ADAL" clId="{7C1DBC34-28FD-451E-952F-71BA267D1A3D}" dt="2023-12-04T14:30:09.884" v="9721" actId="6549"/>
          <ac:spMkLst>
            <pc:docMk/>
            <pc:sldMk cId="3546442478" sldId="362"/>
            <ac:spMk id="2" creationId="{33E13B17-B033-A7D7-B7F2-EA142F58DB36}"/>
          </ac:spMkLst>
        </pc:spChg>
        <pc:spChg chg="del">
          <ac:chgData name="Heilmann Sebastian" userId="58569604-bc5f-44a8-bf38-5722d9ceb89b" providerId="ADAL" clId="{7C1DBC34-28FD-451E-952F-71BA267D1A3D}" dt="2023-12-04T14:07:35.383" v="9557" actId="478"/>
          <ac:spMkLst>
            <pc:docMk/>
            <pc:sldMk cId="3546442478" sldId="362"/>
            <ac:spMk id="3" creationId="{79F607D3-CDC3-E92B-5A6C-C359B299B98E}"/>
          </ac:spMkLst>
        </pc:spChg>
        <pc:spChg chg="add mod">
          <ac:chgData name="Heilmann Sebastian" userId="58569604-bc5f-44a8-bf38-5722d9ceb89b" providerId="ADAL" clId="{7C1DBC34-28FD-451E-952F-71BA267D1A3D}" dt="2023-12-04T14:29:49.256" v="9716" actId="1076"/>
          <ac:spMkLst>
            <pc:docMk/>
            <pc:sldMk cId="3546442478" sldId="362"/>
            <ac:spMk id="6" creationId="{5ABBBB1F-4190-F53B-45CF-1535CD89972B}"/>
          </ac:spMkLst>
        </pc:spChg>
        <pc:spChg chg="add mod">
          <ac:chgData name="Heilmann Sebastian" userId="58569604-bc5f-44a8-bf38-5722d9ceb89b" providerId="ADAL" clId="{7C1DBC34-28FD-451E-952F-71BA267D1A3D}" dt="2023-12-04T14:29:55.064" v="9717" actId="207"/>
          <ac:spMkLst>
            <pc:docMk/>
            <pc:sldMk cId="3546442478" sldId="362"/>
            <ac:spMk id="7" creationId="{1ECE37F4-1784-8C36-CF4B-6E301F8B0E5C}"/>
          </ac:spMkLst>
        </pc:spChg>
        <pc:spChg chg="add mod">
          <ac:chgData name="Heilmann Sebastian" userId="58569604-bc5f-44a8-bf38-5722d9ceb89b" providerId="ADAL" clId="{7C1DBC34-28FD-451E-952F-71BA267D1A3D}" dt="2023-12-04T14:30:40.770" v="9740" actId="20577"/>
          <ac:spMkLst>
            <pc:docMk/>
            <pc:sldMk cId="3546442478" sldId="362"/>
            <ac:spMk id="8" creationId="{972BC867-72FB-45E0-C6A3-865C987FC699}"/>
          </ac:spMkLst>
        </pc:spChg>
        <pc:graphicFrameChg chg="add del mod">
          <ac:chgData name="Heilmann Sebastian" userId="58569604-bc5f-44a8-bf38-5722d9ceb89b" providerId="ADAL" clId="{7C1DBC34-28FD-451E-952F-71BA267D1A3D}" dt="2023-12-04T14:07:33.189" v="9556"/>
          <ac:graphicFrameMkLst>
            <pc:docMk/>
            <pc:sldMk cId="3546442478" sldId="362"/>
            <ac:graphicFrameMk id="4" creationId="{09A0D1A2-94D5-E503-77FA-64AD3471CAFA}"/>
          </ac:graphicFrameMkLst>
        </pc:graphicFrameChg>
        <pc:graphicFrameChg chg="add mod">
          <ac:chgData name="Heilmann Sebastian" userId="58569604-bc5f-44a8-bf38-5722d9ceb89b" providerId="ADAL" clId="{7C1DBC34-28FD-451E-952F-71BA267D1A3D}" dt="2023-12-04T14:29:56.923" v="9718"/>
          <ac:graphicFrameMkLst>
            <pc:docMk/>
            <pc:sldMk cId="3546442478" sldId="362"/>
            <ac:graphicFrameMk id="5" creationId="{F8A86283-4BCD-26FA-C97A-AB1DD511E758}"/>
          </ac:graphicFrameMkLst>
        </pc:graphicFrameChg>
      </pc:sldChg>
      <pc:sldChg chg="addSp delSp modSp new mod">
        <pc:chgData name="Heilmann Sebastian" userId="58569604-bc5f-44a8-bf38-5722d9ceb89b" providerId="ADAL" clId="{7C1DBC34-28FD-451E-952F-71BA267D1A3D}" dt="2023-12-04T14:41:39.964" v="9937" actId="404"/>
        <pc:sldMkLst>
          <pc:docMk/>
          <pc:sldMk cId="537099142" sldId="363"/>
        </pc:sldMkLst>
        <pc:spChg chg="mod">
          <ac:chgData name="Heilmann Sebastian" userId="58569604-bc5f-44a8-bf38-5722d9ceb89b" providerId="ADAL" clId="{7C1DBC34-28FD-451E-952F-71BA267D1A3D}" dt="2023-12-04T14:41:39.964" v="9937" actId="404"/>
          <ac:spMkLst>
            <pc:docMk/>
            <pc:sldMk cId="537099142" sldId="363"/>
            <ac:spMk id="2" creationId="{00E98086-90F3-0175-5327-9269D6EA6D60}"/>
          </ac:spMkLst>
        </pc:spChg>
        <pc:spChg chg="del">
          <ac:chgData name="Heilmann Sebastian" userId="58569604-bc5f-44a8-bf38-5722d9ceb89b" providerId="ADAL" clId="{7C1DBC34-28FD-451E-952F-71BA267D1A3D}" dt="2023-12-04T14:33:19.137" v="9795" actId="478"/>
          <ac:spMkLst>
            <pc:docMk/>
            <pc:sldMk cId="537099142" sldId="363"/>
            <ac:spMk id="3" creationId="{728D5DB3-8F00-DE24-B36A-48B2A90F65EF}"/>
          </ac:spMkLst>
        </pc:spChg>
        <pc:spChg chg="add del mod">
          <ac:chgData name="Heilmann Sebastian" userId="58569604-bc5f-44a8-bf38-5722d9ceb89b" providerId="ADAL" clId="{7C1DBC34-28FD-451E-952F-71BA267D1A3D}" dt="2023-12-04T14:38:55.922" v="9855" actId="21"/>
          <ac:spMkLst>
            <pc:docMk/>
            <pc:sldMk cId="537099142" sldId="363"/>
            <ac:spMk id="6" creationId="{3C3A8CC3-C5F4-CF11-8869-8485203DE70D}"/>
          </ac:spMkLst>
        </pc:spChg>
        <pc:graphicFrameChg chg="add del mod">
          <ac:chgData name="Heilmann Sebastian" userId="58569604-bc5f-44a8-bf38-5722d9ceb89b" providerId="ADAL" clId="{7C1DBC34-28FD-451E-952F-71BA267D1A3D}" dt="2023-12-04T14:41:07.497" v="9899" actId="207"/>
          <ac:graphicFrameMkLst>
            <pc:docMk/>
            <pc:sldMk cId="537099142" sldId="363"/>
            <ac:graphicFrameMk id="4" creationId="{72C3BDDA-FA97-4099-BC5C-0D30EAED3B2E}"/>
          </ac:graphicFrameMkLst>
        </pc:graphicFrameChg>
      </pc:sldChg>
      <pc:sldChg chg="addSp delSp modSp new mod modNotesTx">
        <pc:chgData name="Heilmann Sebastian" userId="58569604-bc5f-44a8-bf38-5722d9ceb89b" providerId="ADAL" clId="{7C1DBC34-28FD-451E-952F-71BA267D1A3D}" dt="2023-12-08T07:19:42.322" v="12093" actId="20577"/>
        <pc:sldMkLst>
          <pc:docMk/>
          <pc:sldMk cId="4122835157" sldId="364"/>
        </pc:sldMkLst>
        <pc:spChg chg="mod">
          <ac:chgData name="Heilmann Sebastian" userId="58569604-bc5f-44a8-bf38-5722d9ceb89b" providerId="ADAL" clId="{7C1DBC34-28FD-451E-952F-71BA267D1A3D}" dt="2023-12-05T08:28:22.889" v="10648" actId="20577"/>
          <ac:spMkLst>
            <pc:docMk/>
            <pc:sldMk cId="4122835157" sldId="364"/>
            <ac:spMk id="2" creationId="{31CB76DA-9EAB-A806-1BA6-9921B09BF9B1}"/>
          </ac:spMkLst>
        </pc:spChg>
        <pc:spChg chg="del">
          <ac:chgData name="Heilmann Sebastian" userId="58569604-bc5f-44a8-bf38-5722d9ceb89b" providerId="ADAL" clId="{7C1DBC34-28FD-451E-952F-71BA267D1A3D}" dt="2023-12-05T08:25:39.143" v="10604" actId="1957"/>
          <ac:spMkLst>
            <pc:docMk/>
            <pc:sldMk cId="4122835157" sldId="364"/>
            <ac:spMk id="3" creationId="{A7A584D9-9B01-F367-5709-2966BBC28538}"/>
          </ac:spMkLst>
        </pc:spChg>
        <pc:graphicFrameChg chg="add mod">
          <ac:chgData name="Heilmann Sebastian" userId="58569604-bc5f-44a8-bf38-5722d9ceb89b" providerId="ADAL" clId="{7C1DBC34-28FD-451E-952F-71BA267D1A3D}" dt="2023-12-05T08:29:43.704" v="10669" actId="207"/>
          <ac:graphicFrameMkLst>
            <pc:docMk/>
            <pc:sldMk cId="4122835157" sldId="364"/>
            <ac:graphicFrameMk id="6" creationId="{6F087CDD-7714-B81F-6A48-CF330289C9AD}"/>
          </ac:graphicFrameMkLst>
        </pc:graphicFrameChg>
      </pc:sldChg>
      <pc:sldChg chg="addSp delSp modSp new mod modNotesTx">
        <pc:chgData name="Heilmann Sebastian" userId="58569604-bc5f-44a8-bf38-5722d9ceb89b" providerId="ADAL" clId="{7C1DBC34-28FD-451E-952F-71BA267D1A3D}" dt="2023-12-08T07:33:16.390" v="12317" actId="20577"/>
        <pc:sldMkLst>
          <pc:docMk/>
          <pc:sldMk cId="3303412026" sldId="365"/>
        </pc:sldMkLst>
        <pc:spChg chg="mod">
          <ac:chgData name="Heilmann Sebastian" userId="58569604-bc5f-44a8-bf38-5722d9ceb89b" providerId="ADAL" clId="{7C1DBC34-28FD-451E-952F-71BA267D1A3D}" dt="2023-12-05T08:46:01.515" v="11208" actId="20577"/>
          <ac:spMkLst>
            <pc:docMk/>
            <pc:sldMk cId="3303412026" sldId="365"/>
            <ac:spMk id="2" creationId="{63FC3604-A2C2-51AD-43C0-8F57E89E0B70}"/>
          </ac:spMkLst>
        </pc:spChg>
        <pc:spChg chg="del">
          <ac:chgData name="Heilmann Sebastian" userId="58569604-bc5f-44a8-bf38-5722d9ceb89b" providerId="ADAL" clId="{7C1DBC34-28FD-451E-952F-71BA267D1A3D}" dt="2023-12-05T08:37:18.051" v="10970" actId="478"/>
          <ac:spMkLst>
            <pc:docMk/>
            <pc:sldMk cId="3303412026" sldId="365"/>
            <ac:spMk id="3" creationId="{87EC16AE-79AB-2E8A-5E2C-80EC931F3212}"/>
          </ac:spMkLst>
        </pc:spChg>
        <pc:spChg chg="add del mod">
          <ac:chgData name="Heilmann Sebastian" userId="58569604-bc5f-44a8-bf38-5722d9ceb89b" providerId="ADAL" clId="{7C1DBC34-28FD-451E-952F-71BA267D1A3D}" dt="2023-12-05T08:47:48.914" v="11214" actId="478"/>
          <ac:spMkLst>
            <pc:docMk/>
            <pc:sldMk cId="3303412026" sldId="365"/>
            <ac:spMk id="4" creationId="{4F43F23A-0047-96C7-2AAC-6ED8A34C4AD9}"/>
          </ac:spMkLst>
        </pc:spChg>
        <pc:spChg chg="add del mod">
          <ac:chgData name="Heilmann Sebastian" userId="58569604-bc5f-44a8-bf38-5722d9ceb89b" providerId="ADAL" clId="{7C1DBC34-28FD-451E-952F-71BA267D1A3D}" dt="2023-12-05T08:47:41.788" v="11211" actId="478"/>
          <ac:spMkLst>
            <pc:docMk/>
            <pc:sldMk cId="3303412026" sldId="365"/>
            <ac:spMk id="7" creationId="{873585D2-2F89-E048-CCA6-97A1785DDF2F}"/>
          </ac:spMkLst>
        </pc:spChg>
        <pc:graphicFrameChg chg="add del mod">
          <ac:chgData name="Heilmann Sebastian" userId="58569604-bc5f-44a8-bf38-5722d9ceb89b" providerId="ADAL" clId="{7C1DBC34-28FD-451E-952F-71BA267D1A3D}" dt="2023-12-05T08:47:35.604" v="11209" actId="478"/>
          <ac:graphicFrameMkLst>
            <pc:docMk/>
            <pc:sldMk cId="3303412026" sldId="365"/>
            <ac:graphicFrameMk id="5" creationId="{D2CCF1D6-8691-0D60-8E83-38B3FCFD8A11}"/>
          </ac:graphicFrameMkLst>
        </pc:graphicFrameChg>
        <pc:picChg chg="add mod">
          <ac:chgData name="Heilmann Sebastian" userId="58569604-bc5f-44a8-bf38-5722d9ceb89b" providerId="ADAL" clId="{7C1DBC34-28FD-451E-952F-71BA267D1A3D}" dt="2023-12-05T08:48:44.724" v="11308" actId="14100"/>
          <ac:picMkLst>
            <pc:docMk/>
            <pc:sldMk cId="3303412026" sldId="365"/>
            <ac:picMk id="9" creationId="{A92EE75C-1845-7423-F70C-BC560F0F895E}"/>
          </ac:picMkLst>
        </pc:picChg>
        <pc:picChg chg="add mod modCrop">
          <ac:chgData name="Heilmann Sebastian" userId="58569604-bc5f-44a8-bf38-5722d9ceb89b" providerId="ADAL" clId="{7C1DBC34-28FD-451E-952F-71BA267D1A3D}" dt="2023-12-05T08:48:58.239" v="11311" actId="14100"/>
          <ac:picMkLst>
            <pc:docMk/>
            <pc:sldMk cId="3303412026" sldId="365"/>
            <ac:picMk id="11" creationId="{BBD0087C-2606-EC06-1056-F9980AA6F2FE}"/>
          </ac:picMkLst>
        </pc:picChg>
      </pc:sldChg>
      <pc:sldChg chg="addSp delSp modSp new mod modNotesTx">
        <pc:chgData name="Heilmann Sebastian" userId="58569604-bc5f-44a8-bf38-5722d9ceb89b" providerId="ADAL" clId="{7C1DBC34-28FD-451E-952F-71BA267D1A3D}" dt="2023-12-05T12:09:36.896" v="11912" actId="207"/>
        <pc:sldMkLst>
          <pc:docMk/>
          <pc:sldMk cId="1692019654" sldId="366"/>
        </pc:sldMkLst>
        <pc:spChg chg="mod">
          <ac:chgData name="Heilmann Sebastian" userId="58569604-bc5f-44a8-bf38-5722d9ceb89b" providerId="ADAL" clId="{7C1DBC34-28FD-451E-952F-71BA267D1A3D}" dt="2023-12-05T12:07:47.868" v="11885" actId="20577"/>
          <ac:spMkLst>
            <pc:docMk/>
            <pc:sldMk cId="1692019654" sldId="366"/>
            <ac:spMk id="2" creationId="{D5775519-1EE1-4488-CE83-781963E98C6B}"/>
          </ac:spMkLst>
        </pc:spChg>
        <pc:spChg chg="del">
          <ac:chgData name="Heilmann Sebastian" userId="58569604-bc5f-44a8-bf38-5722d9ceb89b" providerId="ADAL" clId="{7C1DBC34-28FD-451E-952F-71BA267D1A3D}" dt="2023-12-05T11:49:07.230" v="11636" actId="22"/>
          <ac:spMkLst>
            <pc:docMk/>
            <pc:sldMk cId="1692019654" sldId="366"/>
            <ac:spMk id="3" creationId="{40F445A7-F698-62F8-F443-10FE706047CD}"/>
          </ac:spMkLst>
        </pc:spChg>
        <pc:spChg chg="add del mod">
          <ac:chgData name="Heilmann Sebastian" userId="58569604-bc5f-44a8-bf38-5722d9ceb89b" providerId="ADAL" clId="{7C1DBC34-28FD-451E-952F-71BA267D1A3D}" dt="2023-12-05T11:49:56.012" v="11641" actId="478"/>
          <ac:spMkLst>
            <pc:docMk/>
            <pc:sldMk cId="1692019654" sldId="366"/>
            <ac:spMk id="7" creationId="{69D4C7D0-3BB2-6645-8820-68B4780A260F}"/>
          </ac:spMkLst>
        </pc:spChg>
        <pc:spChg chg="add mod">
          <ac:chgData name="Heilmann Sebastian" userId="58569604-bc5f-44a8-bf38-5722d9ceb89b" providerId="ADAL" clId="{7C1DBC34-28FD-451E-952F-71BA267D1A3D}" dt="2023-12-05T12:09:36.896" v="11912" actId="207"/>
          <ac:spMkLst>
            <pc:docMk/>
            <pc:sldMk cId="1692019654" sldId="366"/>
            <ac:spMk id="15" creationId="{3D605D69-4E84-A76B-8AD3-8AD3E04BB375}"/>
          </ac:spMkLst>
        </pc:spChg>
        <pc:picChg chg="add del mod ord">
          <ac:chgData name="Heilmann Sebastian" userId="58569604-bc5f-44a8-bf38-5722d9ceb89b" providerId="ADAL" clId="{7C1DBC34-28FD-451E-952F-71BA267D1A3D}" dt="2023-12-05T11:49:19.881" v="11638" actId="478"/>
          <ac:picMkLst>
            <pc:docMk/>
            <pc:sldMk cId="1692019654" sldId="366"/>
            <ac:picMk id="5" creationId="{97C68333-D491-7D3F-7DE0-C8062229CBDF}"/>
          </ac:picMkLst>
        </pc:picChg>
        <pc:picChg chg="add mod">
          <ac:chgData name="Heilmann Sebastian" userId="58569604-bc5f-44a8-bf38-5722d9ceb89b" providerId="ADAL" clId="{7C1DBC34-28FD-451E-952F-71BA267D1A3D}" dt="2023-12-05T12:07:38.086" v="11870" actId="14100"/>
          <ac:picMkLst>
            <pc:docMk/>
            <pc:sldMk cId="1692019654" sldId="366"/>
            <ac:picMk id="9" creationId="{791CA172-A424-8B98-FBED-112EDCF05FE2}"/>
          </ac:picMkLst>
        </pc:picChg>
        <pc:picChg chg="add mod">
          <ac:chgData name="Heilmann Sebastian" userId="58569604-bc5f-44a8-bf38-5722d9ceb89b" providerId="ADAL" clId="{7C1DBC34-28FD-451E-952F-71BA267D1A3D}" dt="2023-12-05T12:07:21.888" v="11866" actId="1076"/>
          <ac:picMkLst>
            <pc:docMk/>
            <pc:sldMk cId="1692019654" sldId="366"/>
            <ac:picMk id="11" creationId="{3ECC42B2-D8C9-D8DB-9BE5-B3801178EFFF}"/>
          </ac:picMkLst>
        </pc:picChg>
        <pc:picChg chg="add mod">
          <ac:chgData name="Heilmann Sebastian" userId="58569604-bc5f-44a8-bf38-5722d9ceb89b" providerId="ADAL" clId="{7C1DBC34-28FD-451E-952F-71BA267D1A3D}" dt="2023-12-05T12:07:53.761" v="11888" actId="1076"/>
          <ac:picMkLst>
            <pc:docMk/>
            <pc:sldMk cId="1692019654" sldId="366"/>
            <ac:picMk id="13" creationId="{E5542ED5-6196-710C-721F-905689B9F7BC}"/>
          </ac:picMkLst>
        </pc:picChg>
      </pc:sldChg>
      <pc:sldChg chg="addSp delSp modSp new mod modNotesTx">
        <pc:chgData name="Heilmann Sebastian" userId="58569604-bc5f-44a8-bf38-5722d9ceb89b" providerId="ADAL" clId="{7C1DBC34-28FD-451E-952F-71BA267D1A3D}" dt="2023-12-05T12:05:35.671" v="11856" actId="1076"/>
        <pc:sldMkLst>
          <pc:docMk/>
          <pc:sldMk cId="921762349" sldId="367"/>
        </pc:sldMkLst>
        <pc:spChg chg="mod">
          <ac:chgData name="Heilmann Sebastian" userId="58569604-bc5f-44a8-bf38-5722d9ceb89b" providerId="ADAL" clId="{7C1DBC34-28FD-451E-952F-71BA267D1A3D}" dt="2023-12-05T11:54:13.992" v="11752" actId="20577"/>
          <ac:spMkLst>
            <pc:docMk/>
            <pc:sldMk cId="921762349" sldId="367"/>
            <ac:spMk id="2" creationId="{0C3D05EA-89EB-59BA-06CF-D29AE544E9EE}"/>
          </ac:spMkLst>
        </pc:spChg>
        <pc:spChg chg="del">
          <ac:chgData name="Heilmann Sebastian" userId="58569604-bc5f-44a8-bf38-5722d9ceb89b" providerId="ADAL" clId="{7C1DBC34-28FD-451E-952F-71BA267D1A3D}" dt="2023-12-05T11:53:26.744" v="11691" actId="478"/>
          <ac:spMkLst>
            <pc:docMk/>
            <pc:sldMk cId="921762349" sldId="367"/>
            <ac:spMk id="3" creationId="{7E83772E-CD63-23B4-6243-1BD5DD56E2E6}"/>
          </ac:spMkLst>
        </pc:spChg>
        <pc:spChg chg="add mod">
          <ac:chgData name="Heilmann Sebastian" userId="58569604-bc5f-44a8-bf38-5722d9ceb89b" providerId="ADAL" clId="{7C1DBC34-28FD-451E-952F-71BA267D1A3D}" dt="2023-12-05T12:04:05.570" v="11834" actId="1076"/>
          <ac:spMkLst>
            <pc:docMk/>
            <pc:sldMk cId="921762349" sldId="367"/>
            <ac:spMk id="7" creationId="{78F4506C-41B2-87E3-E545-37F5C6A7C6CB}"/>
          </ac:spMkLst>
        </pc:spChg>
        <pc:spChg chg="add mod">
          <ac:chgData name="Heilmann Sebastian" userId="58569604-bc5f-44a8-bf38-5722d9ceb89b" providerId="ADAL" clId="{7C1DBC34-28FD-451E-952F-71BA267D1A3D}" dt="2023-12-05T12:05:35.671" v="11856" actId="1076"/>
          <ac:spMkLst>
            <pc:docMk/>
            <pc:sldMk cId="921762349" sldId="367"/>
            <ac:spMk id="8" creationId="{8942501A-D928-4BA5-200A-22D4C52E17CA}"/>
          </ac:spMkLst>
        </pc:spChg>
        <pc:spChg chg="add mod">
          <ac:chgData name="Heilmann Sebastian" userId="58569604-bc5f-44a8-bf38-5722d9ceb89b" providerId="ADAL" clId="{7C1DBC34-28FD-451E-952F-71BA267D1A3D}" dt="2023-12-05T12:05:33.294" v="11855" actId="1076"/>
          <ac:spMkLst>
            <pc:docMk/>
            <pc:sldMk cId="921762349" sldId="367"/>
            <ac:spMk id="9" creationId="{49897EFD-7EBF-D9C7-EE62-E4CFBA7F6D4E}"/>
          </ac:spMkLst>
        </pc:spChg>
        <pc:spChg chg="add mod">
          <ac:chgData name="Heilmann Sebastian" userId="58569604-bc5f-44a8-bf38-5722d9ceb89b" providerId="ADAL" clId="{7C1DBC34-28FD-451E-952F-71BA267D1A3D}" dt="2023-12-05T12:05:30.937" v="11854" actId="1076"/>
          <ac:spMkLst>
            <pc:docMk/>
            <pc:sldMk cId="921762349" sldId="367"/>
            <ac:spMk id="10" creationId="{B44D82D9-AF72-B94B-0852-A90FFAD628FE}"/>
          </ac:spMkLst>
        </pc:spChg>
        <pc:spChg chg="add mod">
          <ac:chgData name="Heilmann Sebastian" userId="58569604-bc5f-44a8-bf38-5722d9ceb89b" providerId="ADAL" clId="{7C1DBC34-28FD-451E-952F-71BA267D1A3D}" dt="2023-12-05T12:05:28.754" v="11853" actId="1076"/>
          <ac:spMkLst>
            <pc:docMk/>
            <pc:sldMk cId="921762349" sldId="367"/>
            <ac:spMk id="11" creationId="{5FAB621F-3B51-A027-E638-803FE35CD0E2}"/>
          </ac:spMkLst>
        </pc:spChg>
        <pc:graphicFrameChg chg="add mod">
          <ac:chgData name="Heilmann Sebastian" userId="58569604-bc5f-44a8-bf38-5722d9ceb89b" providerId="ADAL" clId="{7C1DBC34-28FD-451E-952F-71BA267D1A3D}" dt="2023-12-05T12:04:32.848" v="11846" actId="404"/>
          <ac:graphicFrameMkLst>
            <pc:docMk/>
            <pc:sldMk cId="921762349" sldId="367"/>
            <ac:graphicFrameMk id="6" creationId="{81E34D82-BFCD-776B-5B39-34D8EF5CA0C8}"/>
          </ac:graphicFrameMkLst>
        </pc:graphicFrameChg>
        <pc:picChg chg="add del mod">
          <ac:chgData name="Heilmann Sebastian" userId="58569604-bc5f-44a8-bf38-5722d9ceb89b" providerId="ADAL" clId="{7C1DBC34-28FD-451E-952F-71BA267D1A3D}" dt="2023-12-05T11:57:53.038" v="11756" actId="478"/>
          <ac:picMkLst>
            <pc:docMk/>
            <pc:sldMk cId="921762349" sldId="367"/>
            <ac:picMk id="5" creationId="{76DDF34D-1A5A-EC8C-81B5-5F1F504C7259}"/>
          </ac:picMkLst>
        </pc:picChg>
      </pc:sldChg>
      <pc:sldChg chg="addSp delSp modSp new mod modNotesTx">
        <pc:chgData name="Heilmann Sebastian" userId="58569604-bc5f-44a8-bf38-5722d9ceb89b" providerId="ADAL" clId="{7C1DBC34-28FD-451E-952F-71BA267D1A3D}" dt="2023-12-08T08:02:39.732" v="13849" actId="478"/>
        <pc:sldMkLst>
          <pc:docMk/>
          <pc:sldMk cId="1226825157" sldId="368"/>
        </pc:sldMkLst>
        <pc:spChg chg="del">
          <ac:chgData name="Heilmann Sebastian" userId="58569604-bc5f-44a8-bf38-5722d9ceb89b" providerId="ADAL" clId="{7C1DBC34-28FD-451E-952F-71BA267D1A3D}" dt="2023-12-08T08:02:39.732" v="13849" actId="478"/>
          <ac:spMkLst>
            <pc:docMk/>
            <pc:sldMk cId="1226825157" sldId="368"/>
            <ac:spMk id="3" creationId="{731A279A-9D23-7467-3DC3-CB4DA93EA00F}"/>
          </ac:spMkLst>
        </pc:spChg>
        <pc:picChg chg="add mod modCrop">
          <ac:chgData name="Heilmann Sebastian" userId="58569604-bc5f-44a8-bf38-5722d9ceb89b" providerId="ADAL" clId="{7C1DBC34-28FD-451E-952F-71BA267D1A3D}" dt="2023-12-05T12:12:31.310" v="11923" actId="732"/>
          <ac:picMkLst>
            <pc:docMk/>
            <pc:sldMk cId="1226825157" sldId="368"/>
            <ac:picMk id="5" creationId="{81AD63D4-77EC-AEA0-5448-2AF6EEC047D5}"/>
          </ac:picMkLst>
        </pc:picChg>
        <pc:picChg chg="add mod modCrop">
          <ac:chgData name="Heilmann Sebastian" userId="58569604-bc5f-44a8-bf38-5722d9ceb89b" providerId="ADAL" clId="{7C1DBC34-28FD-451E-952F-71BA267D1A3D}" dt="2023-12-08T08:02:35.295" v="13848" actId="1076"/>
          <ac:picMkLst>
            <pc:docMk/>
            <pc:sldMk cId="1226825157" sldId="368"/>
            <ac:picMk id="6" creationId="{FBA6A3C6-E300-32FF-46BF-F89BF83A9670}"/>
          </ac:picMkLst>
        </pc:picChg>
      </pc:sldChg>
      <pc:sldChg chg="addSp delSp modSp new mod">
        <pc:chgData name="Heilmann Sebastian" userId="58569604-bc5f-44a8-bf38-5722d9ceb89b" providerId="ADAL" clId="{7C1DBC34-28FD-451E-952F-71BA267D1A3D}" dt="2023-12-08T07:31:22.994" v="12254" actId="20577"/>
        <pc:sldMkLst>
          <pc:docMk/>
          <pc:sldMk cId="4130302492" sldId="369"/>
        </pc:sldMkLst>
        <pc:spChg chg="mod">
          <ac:chgData name="Heilmann Sebastian" userId="58569604-bc5f-44a8-bf38-5722d9ceb89b" providerId="ADAL" clId="{7C1DBC34-28FD-451E-952F-71BA267D1A3D}" dt="2023-12-08T07:27:29.373" v="12142" actId="20577"/>
          <ac:spMkLst>
            <pc:docMk/>
            <pc:sldMk cId="4130302492" sldId="369"/>
            <ac:spMk id="2" creationId="{083BCB1F-B763-FA3F-701B-3F5E61528D4D}"/>
          </ac:spMkLst>
        </pc:spChg>
        <pc:spChg chg="del">
          <ac:chgData name="Heilmann Sebastian" userId="58569604-bc5f-44a8-bf38-5722d9ceb89b" providerId="ADAL" clId="{7C1DBC34-28FD-451E-952F-71BA267D1A3D}" dt="2023-12-08T07:27:35.365" v="12144" actId="478"/>
          <ac:spMkLst>
            <pc:docMk/>
            <pc:sldMk cId="4130302492" sldId="369"/>
            <ac:spMk id="3" creationId="{A85514F2-2DCF-F546-41F5-F6A1B29D15D0}"/>
          </ac:spMkLst>
        </pc:spChg>
        <pc:spChg chg="add mod">
          <ac:chgData name="Heilmann Sebastian" userId="58569604-bc5f-44a8-bf38-5722d9ceb89b" providerId="ADAL" clId="{7C1DBC34-28FD-451E-952F-71BA267D1A3D}" dt="2023-12-08T07:29:54.520" v="12181" actId="20577"/>
          <ac:spMkLst>
            <pc:docMk/>
            <pc:sldMk cId="4130302492" sldId="369"/>
            <ac:spMk id="8" creationId="{CB4BCCD7-097A-B9C1-AB11-BED116A873BB}"/>
          </ac:spMkLst>
        </pc:spChg>
        <pc:spChg chg="add mod">
          <ac:chgData name="Heilmann Sebastian" userId="58569604-bc5f-44a8-bf38-5722d9ceb89b" providerId="ADAL" clId="{7C1DBC34-28FD-451E-952F-71BA267D1A3D}" dt="2023-12-08T07:31:22.994" v="12254" actId="20577"/>
          <ac:spMkLst>
            <pc:docMk/>
            <pc:sldMk cId="4130302492" sldId="369"/>
            <ac:spMk id="9" creationId="{79D9E95D-88E2-E6D9-EEBA-7E619B76E6C3}"/>
          </ac:spMkLst>
        </pc:spChg>
        <pc:picChg chg="add mod">
          <ac:chgData name="Heilmann Sebastian" userId="58569604-bc5f-44a8-bf38-5722d9ceb89b" providerId="ADAL" clId="{7C1DBC34-28FD-451E-952F-71BA267D1A3D}" dt="2023-12-08T07:27:33.255" v="12143" actId="1076"/>
          <ac:picMkLst>
            <pc:docMk/>
            <pc:sldMk cId="4130302492" sldId="369"/>
            <ac:picMk id="5" creationId="{75FADFAE-E398-2E81-DC2A-CFD691A0ECD8}"/>
          </ac:picMkLst>
        </pc:picChg>
        <pc:picChg chg="add mod">
          <ac:chgData name="Heilmann Sebastian" userId="58569604-bc5f-44a8-bf38-5722d9ceb89b" providerId="ADAL" clId="{7C1DBC34-28FD-451E-952F-71BA267D1A3D}" dt="2023-12-08T07:30:30.664" v="12245" actId="1076"/>
          <ac:picMkLst>
            <pc:docMk/>
            <pc:sldMk cId="4130302492" sldId="369"/>
            <ac:picMk id="7" creationId="{2A1A2892-0E30-55FD-9C31-4AFD14A3993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Evangelische</c:v>
                </c:pt>
              </c:strCache>
            </c:strRef>
          </c:tx>
          <c:spPr>
            <a:solidFill>
              <a:srgbClr val="C616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 dass man zur Kirche geht.“</c:v>
                </c:pt>
                <c:pt idx="1">
                  <c:v>„… dass man sich bemüht, ein anständiger und zuverlässiger Mensch zu sein.“</c:v>
                </c:pt>
                <c:pt idx="2">
                  <c:v> „… dass man getauft ist.“ </c:v>
                </c:pt>
                <c:pt idx="3">
                  <c:v>„… dass man nach den zehn Geboten lebt.“ </c:v>
                </c:pt>
                <c:pt idx="4">
                  <c:v> „… dass man sich anderen Menschen verbunden fühlt, die auch christlich sind .“ </c:v>
                </c:pt>
                <c:pt idx="5">
                  <c:v>„…dass man das Abendmahl bzw. die Kommunion empfängt.“</c:v>
                </c:pt>
                <c:pt idx="6">
                  <c:v> „…dass man in der Bibel liest.“ </c:v>
                </c:pt>
              </c:strCache>
            </c:strRef>
          </c:cat>
          <c:val>
            <c:numRef>
              <c:f>Tabelle1!$B$2:$B$8</c:f>
              <c:numCache>
                <c:formatCode>0%</c:formatCode>
                <c:ptCount val="7"/>
                <c:pt idx="0">
                  <c:v>0.12</c:v>
                </c:pt>
                <c:pt idx="1">
                  <c:v>0.88</c:v>
                </c:pt>
                <c:pt idx="2">
                  <c:v>0.52</c:v>
                </c:pt>
                <c:pt idx="3">
                  <c:v>0.5</c:v>
                </c:pt>
                <c:pt idx="4">
                  <c:v>0.37</c:v>
                </c:pt>
                <c:pt idx="5">
                  <c:v>0.25</c:v>
                </c:pt>
                <c:pt idx="6">
                  <c:v>0.13</c:v>
                </c:pt>
              </c:numCache>
            </c:numRef>
          </c:val>
          <c:extLst>
            <c:ext xmlns:c16="http://schemas.microsoft.com/office/drawing/2014/chart" uri="{C3380CC4-5D6E-409C-BE32-E72D297353CC}">
              <c16:uniqueId val="{00000000-37E5-4F3A-99A8-8FCDDA0D4479}"/>
            </c:ext>
          </c:extLst>
        </c:ser>
        <c:ser>
          <c:idx val="1"/>
          <c:order val="1"/>
          <c:tx>
            <c:strRef>
              <c:f>Tabelle1!$C$1</c:f>
              <c:strCache>
                <c:ptCount val="1"/>
                <c:pt idx="0">
                  <c:v>Katholische</c:v>
                </c:pt>
              </c:strCache>
            </c:strRef>
          </c:tx>
          <c:spPr>
            <a:solidFill>
              <a:srgbClr val="FDB9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 dass man zur Kirche geht.“</c:v>
                </c:pt>
                <c:pt idx="1">
                  <c:v>„… dass man sich bemüht, ein anständiger und zuverlässiger Mensch zu sein.“</c:v>
                </c:pt>
                <c:pt idx="2">
                  <c:v> „… dass man getauft ist.“ </c:v>
                </c:pt>
                <c:pt idx="3">
                  <c:v>„… dass man nach den zehn Geboten lebt.“ </c:v>
                </c:pt>
                <c:pt idx="4">
                  <c:v> „… dass man sich anderen Menschen verbunden fühlt, die auch christlich sind .“ </c:v>
                </c:pt>
                <c:pt idx="5">
                  <c:v>„…dass man das Abendmahl bzw. die Kommunion empfängt.“</c:v>
                </c:pt>
                <c:pt idx="6">
                  <c:v> „…dass man in der Bibel liest.“ </c:v>
                </c:pt>
              </c:strCache>
            </c:strRef>
          </c:cat>
          <c:val>
            <c:numRef>
              <c:f>Tabelle1!$C$2:$C$8</c:f>
              <c:numCache>
                <c:formatCode>0%</c:formatCode>
                <c:ptCount val="7"/>
                <c:pt idx="0">
                  <c:v>0.15</c:v>
                </c:pt>
                <c:pt idx="1">
                  <c:v>0.9</c:v>
                </c:pt>
                <c:pt idx="2">
                  <c:v>0.54</c:v>
                </c:pt>
                <c:pt idx="3">
                  <c:v>0.48</c:v>
                </c:pt>
                <c:pt idx="4">
                  <c:v>0.39</c:v>
                </c:pt>
                <c:pt idx="5">
                  <c:v>0.26</c:v>
                </c:pt>
                <c:pt idx="6">
                  <c:v>0.09</c:v>
                </c:pt>
              </c:numCache>
            </c:numRef>
          </c:val>
          <c:extLst>
            <c:ext xmlns:c16="http://schemas.microsoft.com/office/drawing/2014/chart" uri="{C3380CC4-5D6E-409C-BE32-E72D297353CC}">
              <c16:uniqueId val="{00000001-37E5-4F3A-99A8-8FCDDA0D4479}"/>
            </c:ext>
          </c:extLst>
        </c:ser>
        <c:ser>
          <c:idx val="2"/>
          <c:order val="2"/>
          <c:tx>
            <c:strRef>
              <c:f>Tabelle1!$D$1</c:f>
              <c:strCache>
                <c:ptCount val="1"/>
                <c:pt idx="0">
                  <c:v>Konfessionslose</c:v>
                </c:pt>
              </c:strCache>
            </c:strRef>
          </c:tx>
          <c:spPr>
            <a:solidFill>
              <a:srgbClr val="40B9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 dass man zur Kirche geht.“</c:v>
                </c:pt>
                <c:pt idx="1">
                  <c:v>„… dass man sich bemüht, ein anständiger und zuverlässiger Mensch zu sein.“</c:v>
                </c:pt>
                <c:pt idx="2">
                  <c:v> „… dass man getauft ist.“ </c:v>
                </c:pt>
                <c:pt idx="3">
                  <c:v>„… dass man nach den zehn Geboten lebt.“ </c:v>
                </c:pt>
                <c:pt idx="4">
                  <c:v> „… dass man sich anderen Menschen verbunden fühlt, die auch christlich sind .“ </c:v>
                </c:pt>
                <c:pt idx="5">
                  <c:v>„…dass man das Abendmahl bzw. die Kommunion empfängt.“</c:v>
                </c:pt>
                <c:pt idx="6">
                  <c:v> „…dass man in der Bibel liest.“ </c:v>
                </c:pt>
              </c:strCache>
            </c:strRef>
          </c:cat>
          <c:val>
            <c:numRef>
              <c:f>Tabelle1!$D$2:$D$8</c:f>
              <c:numCache>
                <c:formatCode>0%</c:formatCode>
                <c:ptCount val="7"/>
                <c:pt idx="0">
                  <c:v>0.18</c:v>
                </c:pt>
                <c:pt idx="1">
                  <c:v>0.85</c:v>
                </c:pt>
                <c:pt idx="2">
                  <c:v>0.35</c:v>
                </c:pt>
                <c:pt idx="3">
                  <c:v>0.45</c:v>
                </c:pt>
                <c:pt idx="4">
                  <c:v>0.44</c:v>
                </c:pt>
                <c:pt idx="5">
                  <c:v>0.22</c:v>
                </c:pt>
                <c:pt idx="6">
                  <c:v>0.22</c:v>
                </c:pt>
              </c:numCache>
            </c:numRef>
          </c:val>
          <c:extLst>
            <c:ext xmlns:c16="http://schemas.microsoft.com/office/drawing/2014/chart" uri="{C3380CC4-5D6E-409C-BE32-E72D297353CC}">
              <c16:uniqueId val="{00000002-37E5-4F3A-99A8-8FCDDA0D4479}"/>
            </c:ext>
          </c:extLst>
        </c:ser>
        <c:dLbls>
          <c:dLblPos val="outEnd"/>
          <c:showLegendKey val="0"/>
          <c:showVal val="1"/>
          <c:showCatName val="0"/>
          <c:showSerName val="0"/>
          <c:showPercent val="0"/>
          <c:showBubbleSize val="0"/>
        </c:dLbls>
        <c:gapWidth val="182"/>
        <c:axId val="663556752"/>
        <c:axId val="408787120"/>
      </c:barChart>
      <c:catAx>
        <c:axId val="66355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08787120"/>
        <c:crosses val="autoZero"/>
        <c:auto val="1"/>
        <c:lblAlgn val="ctr"/>
        <c:lblOffset val="100"/>
        <c:noMultiLvlLbl val="0"/>
      </c:catAx>
      <c:valAx>
        <c:axId val="408787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6355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Tabelle1!$B$1</c:f>
              <c:strCache>
                <c:ptCount val="1"/>
                <c:pt idx="0">
                  <c:v>Datenreihe 1</c:v>
                </c:pt>
              </c:strCache>
            </c:strRef>
          </c:tx>
          <c:spPr>
            <a:solidFill>
              <a:srgbClr val="C6168D"/>
            </a:solidFill>
            <a:ln>
              <a:noFill/>
            </a:ln>
            <a:effectLst/>
          </c:spPr>
          <c:invertIfNegative val="0"/>
          <c:cat>
            <c:strRef>
              <c:f>Tabelle1!$A$2:$A$9</c:f>
              <c:strCache>
                <c:ptCount val="8"/>
                <c:pt idx="0">
                  <c:v>Pfarrer:in/Seelsorger:in der örtlichen Gemeinde</c:v>
                </c:pt>
                <c:pt idx="1">
                  <c:v>Kirchl. Mitarbeiter:in in Jugend / Familien / Senioren / Sozialarbeit</c:v>
                </c:pt>
                <c:pt idx="2">
                  <c:v>Sekretär:in im Gemeindebüro</c:v>
                </c:pt>
                <c:pt idx="3">
                  <c:v>Kirchenmusiker:in</c:v>
                </c:pt>
                <c:pt idx="4">
                  <c:v>Küster:in/Mesner:in</c:v>
                </c:pt>
                <c:pt idx="5">
                  <c:v>Erzieher:in kirchl. KiTa</c:v>
                </c:pt>
                <c:pt idx="6">
                  <c:v>Religionslehrer:in</c:v>
                </c:pt>
                <c:pt idx="7">
                  <c:v>Andere Seelsorger:in (Klinik, Militär..)</c:v>
                </c:pt>
              </c:strCache>
            </c:strRef>
          </c:cat>
          <c:val>
            <c:numRef>
              <c:f>Tabelle1!$B$2:$B$9</c:f>
              <c:numCache>
                <c:formatCode>0%</c:formatCode>
                <c:ptCount val="8"/>
                <c:pt idx="0">
                  <c:v>0.44</c:v>
                </c:pt>
                <c:pt idx="1">
                  <c:v>0.32</c:v>
                </c:pt>
                <c:pt idx="2">
                  <c:v>0.25</c:v>
                </c:pt>
                <c:pt idx="3">
                  <c:v>0.22</c:v>
                </c:pt>
                <c:pt idx="4">
                  <c:v>0.21</c:v>
                </c:pt>
                <c:pt idx="5">
                  <c:v>0.17</c:v>
                </c:pt>
                <c:pt idx="6">
                  <c:v>0.12</c:v>
                </c:pt>
                <c:pt idx="7">
                  <c:v>0.08</c:v>
                </c:pt>
              </c:numCache>
            </c:numRef>
          </c:val>
          <c:extLst>
            <c:ext xmlns:c16="http://schemas.microsoft.com/office/drawing/2014/chart" uri="{C3380CC4-5D6E-409C-BE32-E72D297353CC}">
              <c16:uniqueId val="{00000000-E74E-4587-9E11-2368CCCA8203}"/>
            </c:ext>
          </c:extLst>
        </c:ser>
        <c:dLbls>
          <c:showLegendKey val="0"/>
          <c:showVal val="0"/>
          <c:showCatName val="0"/>
          <c:showSerName val="0"/>
          <c:showPercent val="0"/>
          <c:showBubbleSize val="0"/>
        </c:dLbls>
        <c:gapWidth val="150"/>
        <c:overlap val="100"/>
        <c:axId val="843433392"/>
        <c:axId val="843440232"/>
      </c:barChart>
      <c:catAx>
        <c:axId val="843433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43440232"/>
        <c:crosses val="autoZero"/>
        <c:auto val="1"/>
        <c:lblAlgn val="ctr"/>
        <c:lblOffset val="100"/>
        <c:noMultiLvlLbl val="0"/>
      </c:catAx>
      <c:valAx>
        <c:axId val="843440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4343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92609604355011"/>
          <c:y val="4.6692607003891051E-2"/>
          <c:w val="0.58033087877904155"/>
          <c:h val="0.85177670884524648"/>
        </c:manualLayout>
      </c:layout>
      <c:barChart>
        <c:barDir val="bar"/>
        <c:grouping val="stacked"/>
        <c:varyColors val="0"/>
        <c:ser>
          <c:idx val="0"/>
          <c:order val="0"/>
          <c:tx>
            <c:strRef>
              <c:f>Tabelle1!$B$1</c:f>
              <c:strCache>
                <c:ptCount val="1"/>
                <c:pt idx="0">
                  <c:v>Datenreihe 1</c:v>
                </c:pt>
              </c:strCache>
            </c:strRef>
          </c:tx>
          <c:spPr>
            <a:solidFill>
              <a:srgbClr val="C6168D"/>
            </a:solidFill>
            <a:ln>
              <a:noFill/>
            </a:ln>
            <a:effectLst/>
          </c:spPr>
          <c:invertIfNegative val="0"/>
          <c:dLbls>
            <c:dLbl>
              <c:idx val="0"/>
              <c:layout>
                <c:manualLayout>
                  <c:x val="6.4623797025371826E-2"/>
                  <c:y val="7.78210116731517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63-4B71-9544-C462BC47291C}"/>
                </c:ext>
              </c:extLst>
            </c:dLbl>
            <c:dLbl>
              <c:idx val="1"/>
              <c:layout>
                <c:manualLayout>
                  <c:x val="6.20781082920189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863-4B71-9544-C462BC47291C}"/>
                </c:ext>
              </c:extLst>
            </c:dLbl>
            <c:dLbl>
              <c:idx val="2"/>
              <c:layout>
                <c:manualLayout>
                  <c:x val="9.5183605521531919E-2"/>
                  <c:y val="-1.426702065957104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63-4B71-9544-C462BC47291C}"/>
                </c:ext>
              </c:extLst>
            </c:dLbl>
            <c:dLbl>
              <c:idx val="3"/>
              <c:layout>
                <c:manualLayout>
                  <c:x val="0.10660542432195975"/>
                  <c:y val="-3.89105058365758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63-4B71-9544-C462BC47291C}"/>
                </c:ext>
              </c:extLst>
            </c:dLbl>
            <c:dLbl>
              <c:idx val="4"/>
              <c:layout>
                <c:manualLayout>
                  <c:x val="0.11177566345873421"/>
                  <c:y val="-1.16731517509727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63-4B71-9544-C462BC47291C}"/>
                </c:ext>
              </c:extLst>
            </c:dLbl>
            <c:dLbl>
              <c:idx val="5"/>
              <c:layout>
                <c:manualLayout>
                  <c:x val="0.11285700398561291"/>
                  <c:y val="-7.133510329785521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63-4B71-9544-C462BC47291C}"/>
                </c:ext>
              </c:extLst>
            </c:dLbl>
            <c:dLbl>
              <c:idx val="6"/>
              <c:layout>
                <c:manualLayout>
                  <c:x val="0.1180272431223874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63-4B71-9544-C462BC47291C}"/>
                </c:ext>
              </c:extLst>
            </c:dLbl>
            <c:dLbl>
              <c:idx val="7"/>
              <c:layout>
                <c:manualLayout>
                  <c:x val="0.12319760377175075"/>
                  <c:y val="-3.89105058365758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63-4B71-9544-C462BC47291C}"/>
                </c:ext>
              </c:extLst>
            </c:dLbl>
            <c:dLbl>
              <c:idx val="8"/>
              <c:layout>
                <c:manualLayout>
                  <c:x val="0.1501302614950909"/>
                  <c:y val="-7.133510329785521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63-4B71-9544-C462BC47291C}"/>
                </c:ext>
              </c:extLst>
            </c:dLbl>
            <c:dLbl>
              <c:idx val="9"/>
              <c:layout>
                <c:manualLayout>
                  <c:x val="0.15530050063186535"/>
                  <c:y val="3.8910505836575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63-4B71-9544-C462BC47291C}"/>
                </c:ext>
              </c:extLst>
            </c:dLbl>
            <c:dLbl>
              <c:idx val="10"/>
              <c:layout>
                <c:manualLayout>
                  <c:x val="0.1698088606979683"/>
                  <c:y val="-3.89105058365758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63-4B71-9544-C462BC47291C}"/>
                </c:ext>
              </c:extLst>
            </c:dLbl>
            <c:dLbl>
              <c:idx val="11"/>
              <c:layout>
                <c:manualLayout>
                  <c:x val="0.1925737581413434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63-4B71-9544-C462BC47291C}"/>
                </c:ext>
              </c:extLst>
            </c:dLbl>
            <c:dLbl>
              <c:idx val="12"/>
              <c:layout>
                <c:manualLayout>
                  <c:x val="0.25994483328472828"/>
                  <c:y val="7.78210116731517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63-4B71-9544-C462BC47291C}"/>
                </c:ext>
              </c:extLst>
            </c:dLbl>
            <c:dLbl>
              <c:idx val="13"/>
              <c:layout>
                <c:manualLayout>
                  <c:x val="0.28325046174783708"/>
                  <c:y val="3.89105058365758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63-4B71-9544-C462BC47291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Tabelle1!$A$2:$A$15</c:f>
              <c:strCache>
                <c:ptCount val="14"/>
                <c:pt idx="0">
                  <c:v>Geschwister</c:v>
                </c:pt>
                <c:pt idx="1">
                  <c:v>Erfahrungen im Kindergarten</c:v>
                </c:pt>
                <c:pt idx="2">
                  <c:v>Bücher, Filme, Medien, Internet</c:v>
                </c:pt>
                <c:pt idx="3">
                  <c:v>Freizeiten und Reisen zu besonderen Orten</c:v>
                </c:pt>
                <c:pt idx="4">
                  <c:v>Freund:innen</c:v>
                </c:pt>
                <c:pt idx="5">
                  <c:v>Erfahrung mit ehrenamtlich Mitarbeitenden</c:v>
                </c:pt>
                <c:pt idx="6">
                  <c:v>Erfahrung mit hauptamtlich Mitarbeitenden</c:v>
                </c:pt>
                <c:pt idx="7">
                  <c:v>Die Christenlehre</c:v>
                </c:pt>
                <c:pt idx="8">
                  <c:v>Meine Großeltern</c:v>
                </c:pt>
                <c:pt idx="9">
                  <c:v>Jugendgruppen von Kirchen</c:v>
                </c:pt>
                <c:pt idx="10">
                  <c:v>Mein Vater</c:v>
                </c:pt>
                <c:pt idx="11">
                  <c:v>Religionsunterricht in der Schule</c:v>
                </c:pt>
                <c:pt idx="12">
                  <c:v>Meine Mutter</c:v>
                </c:pt>
                <c:pt idx="13">
                  <c:v>Meine Konfirmation</c:v>
                </c:pt>
              </c:strCache>
            </c:strRef>
          </c:cat>
          <c:val>
            <c:numRef>
              <c:f>Tabelle1!$B$2:$B$15</c:f>
              <c:numCache>
                <c:formatCode>0%</c:formatCode>
                <c:ptCount val="14"/>
                <c:pt idx="0">
                  <c:v>0.11</c:v>
                </c:pt>
                <c:pt idx="1">
                  <c:v>0.12</c:v>
                </c:pt>
                <c:pt idx="2">
                  <c:v>0.19</c:v>
                </c:pt>
                <c:pt idx="3">
                  <c:v>0.23</c:v>
                </c:pt>
                <c:pt idx="4">
                  <c:v>0.24</c:v>
                </c:pt>
                <c:pt idx="5">
                  <c:v>0.26</c:v>
                </c:pt>
                <c:pt idx="6">
                  <c:v>0.27</c:v>
                </c:pt>
                <c:pt idx="7">
                  <c:v>0.28000000000000003</c:v>
                </c:pt>
                <c:pt idx="8">
                  <c:v>0.35</c:v>
                </c:pt>
                <c:pt idx="9">
                  <c:v>0.36</c:v>
                </c:pt>
                <c:pt idx="10">
                  <c:v>0.4</c:v>
                </c:pt>
                <c:pt idx="11">
                  <c:v>0.45</c:v>
                </c:pt>
                <c:pt idx="12">
                  <c:v>0.64</c:v>
                </c:pt>
                <c:pt idx="13">
                  <c:v>0.7</c:v>
                </c:pt>
              </c:numCache>
            </c:numRef>
          </c:val>
          <c:extLst>
            <c:ext xmlns:c16="http://schemas.microsoft.com/office/drawing/2014/chart" uri="{C3380CC4-5D6E-409C-BE32-E72D297353CC}">
              <c16:uniqueId val="{00000000-E74E-4587-9E11-2368CCCA8203}"/>
            </c:ext>
          </c:extLst>
        </c:ser>
        <c:dLbls>
          <c:showLegendKey val="0"/>
          <c:showVal val="0"/>
          <c:showCatName val="0"/>
          <c:showSerName val="0"/>
          <c:showPercent val="0"/>
          <c:showBubbleSize val="0"/>
        </c:dLbls>
        <c:gapWidth val="150"/>
        <c:overlap val="100"/>
        <c:axId val="843433392"/>
        <c:axId val="843440232"/>
      </c:barChart>
      <c:catAx>
        <c:axId val="843433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43440232"/>
        <c:crosses val="autoZero"/>
        <c:auto val="1"/>
        <c:lblAlgn val="ctr"/>
        <c:lblOffset val="100"/>
        <c:noMultiLvlLbl val="0"/>
      </c:catAx>
      <c:valAx>
        <c:axId val="843440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4343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Tabelle1!$B$1</c:f>
              <c:strCache>
                <c:ptCount val="1"/>
                <c:pt idx="0">
                  <c:v>Datenreihe 1</c:v>
                </c:pt>
              </c:strCache>
            </c:strRef>
          </c:tx>
          <c:spPr>
            <a:solidFill>
              <a:srgbClr val="C6168D"/>
            </a:solidFill>
            <a:ln>
              <a:solidFill>
                <a:srgbClr val="C6168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weil sie etwas für Arme, Kranke und Bedürftige tut</c:v>
                </c:pt>
                <c:pt idx="1">
                  <c:v>weil sie sich für Solidarität und Gerechtigkeit in der Welt und die Zukunft der Menschheit einsetzt.</c:v>
                </c:pt>
                <c:pt idx="2">
                  <c:v>weil ich einmal kirchlich bestattet werden möchte</c:v>
                </c:pt>
                <c:pt idx="3">
                  <c:v>weil die Kirche mir einen inneren Halt gibt</c:v>
                </c:pt>
                <c:pt idx="4">
                  <c:v>weil sich das so gehört.</c:v>
                </c:pt>
                <c:pt idx="5">
                  <c:v>weil ich eine Taufpatenschaft übernehmen möchte.</c:v>
                </c:pt>
                <c:pt idx="6">
                  <c:v>weil ich in der Kirche in Kontakt mit dem Heiligen komme.</c:v>
                </c:pt>
              </c:strCache>
            </c:strRef>
          </c:cat>
          <c:val>
            <c:numRef>
              <c:f>Tabelle1!$B$2:$B$8</c:f>
              <c:numCache>
                <c:formatCode>0%</c:formatCode>
                <c:ptCount val="7"/>
                <c:pt idx="0">
                  <c:v>0.5</c:v>
                </c:pt>
                <c:pt idx="1">
                  <c:v>0.43</c:v>
                </c:pt>
                <c:pt idx="2">
                  <c:v>0.36</c:v>
                </c:pt>
                <c:pt idx="3">
                  <c:v>0.3</c:v>
                </c:pt>
                <c:pt idx="4">
                  <c:v>0.25</c:v>
                </c:pt>
                <c:pt idx="5">
                  <c:v>0.24</c:v>
                </c:pt>
                <c:pt idx="6">
                  <c:v>0.06</c:v>
                </c:pt>
              </c:numCache>
            </c:numRef>
          </c:val>
          <c:extLst>
            <c:ext xmlns:c16="http://schemas.microsoft.com/office/drawing/2014/chart" uri="{C3380CC4-5D6E-409C-BE32-E72D297353CC}">
              <c16:uniqueId val="{00000000-6B88-4D6A-9B15-5CD5889FAD3A}"/>
            </c:ext>
          </c:extLst>
        </c:ser>
        <c:dLbls>
          <c:dLblPos val="ctr"/>
          <c:showLegendKey val="0"/>
          <c:showVal val="1"/>
          <c:showCatName val="0"/>
          <c:showSerName val="0"/>
          <c:showPercent val="0"/>
          <c:showBubbleSize val="0"/>
        </c:dLbls>
        <c:gapWidth val="150"/>
        <c:overlap val="100"/>
        <c:axId val="712078328"/>
        <c:axId val="712079408"/>
      </c:barChart>
      <c:catAx>
        <c:axId val="712078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12079408"/>
        <c:crosses val="autoZero"/>
        <c:auto val="1"/>
        <c:lblAlgn val="ctr"/>
        <c:lblOffset val="100"/>
        <c:noMultiLvlLbl val="0"/>
      </c:catAx>
      <c:valAx>
        <c:axId val="7120794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12078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92609604355011"/>
          <c:y val="4.6692607003891051E-2"/>
          <c:w val="0.58033087877904155"/>
          <c:h val="0.85177670884524648"/>
        </c:manualLayout>
      </c:layout>
      <c:barChart>
        <c:barDir val="bar"/>
        <c:grouping val="stacked"/>
        <c:varyColors val="0"/>
        <c:ser>
          <c:idx val="0"/>
          <c:order val="0"/>
          <c:tx>
            <c:strRef>
              <c:f>Tabelle1!$B$1</c:f>
              <c:strCache>
                <c:ptCount val="1"/>
                <c:pt idx="0">
                  <c:v>Trifft voll zu</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 Bei meinem kirchlichen Engagement ist mir vor allem wichtig, dass ich selbst etwas davon habe.</c:v>
                </c:pt>
                <c:pt idx="1">
                  <c:v>Gemeinschaft erleben und für andere da zu sein steht für mich im Mittelpunkt meines kirchlichen Engagements</c:v>
                </c:pt>
                <c:pt idx="2">
                  <c:v>Bei meinem kirchlichen Engagement ist mir das soziale Miteinander wichtiger als religiöse Fragen.</c:v>
                </c:pt>
                <c:pt idx="3">
                  <c:v>Bei meinem kirchlichen Engagement stehen die religiösen Aspekte im Vordergrund</c:v>
                </c:pt>
                <c:pt idx="4">
                  <c:v>Bei meinem kirchlichen Engagement möchte ich selbst gestalten und Veränderungen anstoßen, nicht einfach nur mitmachen.</c:v>
                </c:pt>
                <c:pt idx="5">
                  <c:v> Bei meinem kirchlichen Engagement habe ich Streit und Konflikte erlebt, über die ich mich ziemlich geärgert habe</c:v>
                </c:pt>
                <c:pt idx="6">
                  <c:v>Meine Erfahrung ist, dass in der Kirche ein wertschätzender Umgang miteinander herrscht </c:v>
                </c:pt>
                <c:pt idx="7">
                  <c:v>Ich habe es oft als frustrierend erlebt, dass in der Kirche lange diskutiert und am Ende wenig umgesetzt wurde.</c:v>
                </c:pt>
              </c:strCache>
            </c:strRef>
          </c:cat>
          <c:val>
            <c:numRef>
              <c:f>Tabelle1!$B$2:$B$9</c:f>
              <c:numCache>
                <c:formatCode>0%</c:formatCode>
                <c:ptCount val="8"/>
                <c:pt idx="0">
                  <c:v>0.11</c:v>
                </c:pt>
                <c:pt idx="1">
                  <c:v>0.3</c:v>
                </c:pt>
                <c:pt idx="2">
                  <c:v>0.25</c:v>
                </c:pt>
                <c:pt idx="3">
                  <c:v>0.08</c:v>
                </c:pt>
                <c:pt idx="4">
                  <c:v>0.13</c:v>
                </c:pt>
                <c:pt idx="5">
                  <c:v>0.17</c:v>
                </c:pt>
                <c:pt idx="6">
                  <c:v>0.21</c:v>
                </c:pt>
                <c:pt idx="7">
                  <c:v>0.11</c:v>
                </c:pt>
              </c:numCache>
            </c:numRef>
          </c:val>
          <c:extLst>
            <c:ext xmlns:c16="http://schemas.microsoft.com/office/drawing/2014/chart" uri="{C3380CC4-5D6E-409C-BE32-E72D297353CC}">
              <c16:uniqueId val="{00000000-8727-4C2E-8284-F86FAA8AC86B}"/>
            </c:ext>
          </c:extLst>
        </c:ser>
        <c:ser>
          <c:idx val="1"/>
          <c:order val="1"/>
          <c:tx>
            <c:strRef>
              <c:f>Tabelle1!$C$1</c:f>
              <c:strCache>
                <c:ptCount val="1"/>
                <c:pt idx="0">
                  <c:v>Trifft eher zu</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 Bei meinem kirchlichen Engagement ist mir vor allem wichtig, dass ich selbst etwas davon habe.</c:v>
                </c:pt>
                <c:pt idx="1">
                  <c:v>Gemeinschaft erleben und für andere da zu sein steht für mich im Mittelpunkt meines kirchlichen Engagements</c:v>
                </c:pt>
                <c:pt idx="2">
                  <c:v>Bei meinem kirchlichen Engagement ist mir das soziale Miteinander wichtiger als religiöse Fragen.</c:v>
                </c:pt>
                <c:pt idx="3">
                  <c:v>Bei meinem kirchlichen Engagement stehen die religiösen Aspekte im Vordergrund</c:v>
                </c:pt>
                <c:pt idx="4">
                  <c:v>Bei meinem kirchlichen Engagement möchte ich selbst gestalten und Veränderungen anstoßen, nicht einfach nur mitmachen.</c:v>
                </c:pt>
                <c:pt idx="5">
                  <c:v> Bei meinem kirchlichen Engagement habe ich Streit und Konflikte erlebt, über die ich mich ziemlich geärgert habe</c:v>
                </c:pt>
                <c:pt idx="6">
                  <c:v>Meine Erfahrung ist, dass in der Kirche ein wertschätzender Umgang miteinander herrscht </c:v>
                </c:pt>
                <c:pt idx="7">
                  <c:v>Ich habe es oft als frustrierend erlebt, dass in der Kirche lange diskutiert und am Ende wenig umgesetzt wurde.</c:v>
                </c:pt>
              </c:strCache>
            </c:strRef>
          </c:cat>
          <c:val>
            <c:numRef>
              <c:f>Tabelle1!$C$2:$C$9</c:f>
              <c:numCache>
                <c:formatCode>0%</c:formatCode>
                <c:ptCount val="8"/>
                <c:pt idx="0">
                  <c:v>0.28000000000000003</c:v>
                </c:pt>
                <c:pt idx="1">
                  <c:v>0.6</c:v>
                </c:pt>
                <c:pt idx="2">
                  <c:v>0.56000000000000005</c:v>
                </c:pt>
                <c:pt idx="3">
                  <c:v>0.23</c:v>
                </c:pt>
                <c:pt idx="4">
                  <c:v>0.47</c:v>
                </c:pt>
                <c:pt idx="5">
                  <c:v>0.23</c:v>
                </c:pt>
                <c:pt idx="6">
                  <c:v>0.67</c:v>
                </c:pt>
                <c:pt idx="7">
                  <c:v>0.27</c:v>
                </c:pt>
              </c:numCache>
            </c:numRef>
          </c:val>
          <c:extLst>
            <c:ext xmlns:c16="http://schemas.microsoft.com/office/drawing/2014/chart" uri="{C3380CC4-5D6E-409C-BE32-E72D297353CC}">
              <c16:uniqueId val="{00000001-8727-4C2E-8284-F86FAA8AC86B}"/>
            </c:ext>
          </c:extLst>
        </c:ser>
        <c:ser>
          <c:idx val="2"/>
          <c:order val="2"/>
          <c:tx>
            <c:strRef>
              <c:f>Tabelle1!$D$1</c:f>
              <c:strCache>
                <c:ptCount val="1"/>
                <c:pt idx="0">
                  <c:v>Trifft eher nicht zu</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 Bei meinem kirchlichen Engagement ist mir vor allem wichtig, dass ich selbst etwas davon habe.</c:v>
                </c:pt>
                <c:pt idx="1">
                  <c:v>Gemeinschaft erleben und für andere da zu sein steht für mich im Mittelpunkt meines kirchlichen Engagements</c:v>
                </c:pt>
                <c:pt idx="2">
                  <c:v>Bei meinem kirchlichen Engagement ist mir das soziale Miteinander wichtiger als religiöse Fragen.</c:v>
                </c:pt>
                <c:pt idx="3">
                  <c:v>Bei meinem kirchlichen Engagement stehen die religiösen Aspekte im Vordergrund</c:v>
                </c:pt>
                <c:pt idx="4">
                  <c:v>Bei meinem kirchlichen Engagement möchte ich selbst gestalten und Veränderungen anstoßen, nicht einfach nur mitmachen.</c:v>
                </c:pt>
                <c:pt idx="5">
                  <c:v> Bei meinem kirchlichen Engagement habe ich Streit und Konflikte erlebt, über die ich mich ziemlich geärgert habe</c:v>
                </c:pt>
                <c:pt idx="6">
                  <c:v>Meine Erfahrung ist, dass in der Kirche ein wertschätzender Umgang miteinander herrscht </c:v>
                </c:pt>
                <c:pt idx="7">
                  <c:v>Ich habe es oft als frustrierend erlebt, dass in der Kirche lange diskutiert und am Ende wenig umgesetzt wurde.</c:v>
                </c:pt>
              </c:strCache>
            </c:strRef>
          </c:cat>
          <c:val>
            <c:numRef>
              <c:f>Tabelle1!$D$2:$D$9</c:f>
              <c:numCache>
                <c:formatCode>0%</c:formatCode>
                <c:ptCount val="8"/>
                <c:pt idx="0">
                  <c:v>0.42</c:v>
                </c:pt>
                <c:pt idx="1">
                  <c:v>7.0000000000000007E-2</c:v>
                </c:pt>
                <c:pt idx="2">
                  <c:v>0.15</c:v>
                </c:pt>
                <c:pt idx="3">
                  <c:v>0.54</c:v>
                </c:pt>
                <c:pt idx="4">
                  <c:v>0.33</c:v>
                </c:pt>
                <c:pt idx="5">
                  <c:v>0.35</c:v>
                </c:pt>
                <c:pt idx="6">
                  <c:v>0.1</c:v>
                </c:pt>
                <c:pt idx="7">
                  <c:v>0.44</c:v>
                </c:pt>
              </c:numCache>
            </c:numRef>
          </c:val>
          <c:extLst>
            <c:ext xmlns:c16="http://schemas.microsoft.com/office/drawing/2014/chart" uri="{C3380CC4-5D6E-409C-BE32-E72D297353CC}">
              <c16:uniqueId val="{00000002-8727-4C2E-8284-F86FAA8AC86B}"/>
            </c:ext>
          </c:extLst>
        </c:ser>
        <c:ser>
          <c:idx val="3"/>
          <c:order val="3"/>
          <c:tx>
            <c:strRef>
              <c:f>Tabelle1!$E$1</c:f>
              <c:strCache>
                <c:ptCount val="1"/>
                <c:pt idx="0">
                  <c:v>Trifft gar nicht zu</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 Bei meinem kirchlichen Engagement ist mir vor allem wichtig, dass ich selbst etwas davon habe.</c:v>
                </c:pt>
                <c:pt idx="1">
                  <c:v>Gemeinschaft erleben und für andere da zu sein steht für mich im Mittelpunkt meines kirchlichen Engagements</c:v>
                </c:pt>
                <c:pt idx="2">
                  <c:v>Bei meinem kirchlichen Engagement ist mir das soziale Miteinander wichtiger als religiöse Fragen.</c:v>
                </c:pt>
                <c:pt idx="3">
                  <c:v>Bei meinem kirchlichen Engagement stehen die religiösen Aspekte im Vordergrund</c:v>
                </c:pt>
                <c:pt idx="4">
                  <c:v>Bei meinem kirchlichen Engagement möchte ich selbst gestalten und Veränderungen anstoßen, nicht einfach nur mitmachen.</c:v>
                </c:pt>
                <c:pt idx="5">
                  <c:v> Bei meinem kirchlichen Engagement habe ich Streit und Konflikte erlebt, über die ich mich ziemlich geärgert habe</c:v>
                </c:pt>
                <c:pt idx="6">
                  <c:v>Meine Erfahrung ist, dass in der Kirche ein wertschätzender Umgang miteinander herrscht </c:v>
                </c:pt>
                <c:pt idx="7">
                  <c:v>Ich habe es oft als frustrierend erlebt, dass in der Kirche lange diskutiert und am Ende wenig umgesetzt wurde.</c:v>
                </c:pt>
              </c:strCache>
            </c:strRef>
          </c:cat>
          <c:val>
            <c:numRef>
              <c:f>Tabelle1!$E$2:$E$9</c:f>
              <c:numCache>
                <c:formatCode>0%</c:formatCode>
                <c:ptCount val="8"/>
                <c:pt idx="0">
                  <c:v>0.19</c:v>
                </c:pt>
                <c:pt idx="1">
                  <c:v>0.03</c:v>
                </c:pt>
                <c:pt idx="2">
                  <c:v>0.04</c:v>
                </c:pt>
                <c:pt idx="3">
                  <c:v>0.14000000000000001</c:v>
                </c:pt>
                <c:pt idx="4">
                  <c:v>0.08</c:v>
                </c:pt>
                <c:pt idx="5">
                  <c:v>0.26</c:v>
                </c:pt>
                <c:pt idx="6">
                  <c:v>0.01</c:v>
                </c:pt>
                <c:pt idx="7">
                  <c:v>0.19</c:v>
                </c:pt>
              </c:numCache>
            </c:numRef>
          </c:val>
          <c:extLst>
            <c:ext xmlns:c16="http://schemas.microsoft.com/office/drawing/2014/chart" uri="{C3380CC4-5D6E-409C-BE32-E72D297353CC}">
              <c16:uniqueId val="{00000003-8727-4C2E-8284-F86FAA8AC86B}"/>
            </c:ext>
          </c:extLst>
        </c:ser>
        <c:dLbls>
          <c:showLegendKey val="0"/>
          <c:showVal val="0"/>
          <c:showCatName val="0"/>
          <c:showSerName val="0"/>
          <c:showPercent val="0"/>
          <c:showBubbleSize val="0"/>
        </c:dLbls>
        <c:gapWidth val="150"/>
        <c:overlap val="100"/>
        <c:axId val="843433392"/>
        <c:axId val="843440232"/>
      </c:barChart>
      <c:catAx>
        <c:axId val="843433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843440232"/>
        <c:crosses val="autoZero"/>
        <c:auto val="1"/>
        <c:lblAlgn val="ctr"/>
        <c:lblOffset val="100"/>
        <c:noMultiLvlLbl val="0"/>
      </c:catAx>
      <c:valAx>
        <c:axId val="843440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4343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Tabelle1!$B$1</c:f>
              <c:strCache>
                <c:ptCount val="1"/>
                <c:pt idx="0">
                  <c:v>Datenreihe 1</c:v>
                </c:pt>
              </c:strCache>
            </c:strRef>
          </c:tx>
          <c:spPr>
            <a:solidFill>
              <a:srgbClr val="40B9E3"/>
            </a:solidFill>
            <a:ln>
              <a:solidFill>
                <a:srgbClr val="40B9E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 die Kirche deutlicher ihre Schuld bekennen würde.</c:v>
                </c:pt>
                <c:pt idx="1">
                  <c:v>… die Kirchensteuer abgeschafft würde</c:v>
                </c:pt>
                <c:pt idx="2">
                  <c:v>… wenn Frauen und Männer die gleichen Rechte hätten</c:v>
                </c:pt>
                <c:pt idx="3">
                  <c:v>… die Kirche sich stärker auf religiöse Fragen konzentrieren würde</c:v>
                </c:pt>
                <c:pt idx="4">
                  <c:v>… wenn die Kirche etwas anbieten würde, wovon ich einen persönlichen Nutzen hätte. </c:v>
                </c:pt>
                <c:pt idx="5">
                  <c:v>… wenn sich die Kirche radikal reformiert</c:v>
                </c:pt>
                <c:pt idx="6">
                  <c:v>… wenn sich die Kirche gesellschaftlich-politisch stärker engagieren würde. </c:v>
                </c:pt>
              </c:strCache>
            </c:strRef>
          </c:cat>
          <c:val>
            <c:numRef>
              <c:f>Tabelle1!$B$2:$B$8</c:f>
              <c:numCache>
                <c:formatCode>0%</c:formatCode>
                <c:ptCount val="7"/>
                <c:pt idx="0">
                  <c:v>0.7</c:v>
                </c:pt>
                <c:pt idx="1">
                  <c:v>0.67</c:v>
                </c:pt>
                <c:pt idx="2">
                  <c:v>0.66</c:v>
                </c:pt>
                <c:pt idx="3">
                  <c:v>0.19</c:v>
                </c:pt>
                <c:pt idx="4">
                  <c:v>0.46</c:v>
                </c:pt>
                <c:pt idx="5">
                  <c:v>0.55000000000000004</c:v>
                </c:pt>
                <c:pt idx="6">
                  <c:v>0.43</c:v>
                </c:pt>
              </c:numCache>
            </c:numRef>
          </c:val>
          <c:extLst>
            <c:ext xmlns:c16="http://schemas.microsoft.com/office/drawing/2014/chart" uri="{C3380CC4-5D6E-409C-BE32-E72D297353CC}">
              <c16:uniqueId val="{00000000-18DD-43BA-A2A9-D18293572B16}"/>
            </c:ext>
          </c:extLst>
        </c:ser>
        <c:dLbls>
          <c:dLblPos val="ctr"/>
          <c:showLegendKey val="0"/>
          <c:showVal val="1"/>
          <c:showCatName val="0"/>
          <c:showSerName val="0"/>
          <c:showPercent val="0"/>
          <c:showBubbleSize val="0"/>
        </c:dLbls>
        <c:gapWidth val="150"/>
        <c:overlap val="100"/>
        <c:axId val="712078328"/>
        <c:axId val="712079408"/>
      </c:barChart>
      <c:catAx>
        <c:axId val="712078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12079408"/>
        <c:crosses val="autoZero"/>
        <c:auto val="1"/>
        <c:lblAlgn val="ctr"/>
        <c:lblOffset val="100"/>
        <c:noMultiLvlLbl val="0"/>
      </c:catAx>
      <c:valAx>
        <c:axId val="7120794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12078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21386215611944"/>
          <c:y val="3.8910505836575876E-2"/>
          <c:w val="0.58033087877904155"/>
          <c:h val="0.85177670884524648"/>
        </c:manualLayout>
      </c:layout>
      <c:barChart>
        <c:barDir val="bar"/>
        <c:grouping val="stacked"/>
        <c:varyColors val="0"/>
        <c:ser>
          <c:idx val="0"/>
          <c:order val="0"/>
          <c:tx>
            <c:strRef>
              <c:f>Tabelle1!$B$1</c:f>
              <c:strCache>
                <c:ptCount val="1"/>
                <c:pt idx="0">
                  <c:v>Datenreihe 1</c:v>
                </c:pt>
              </c:strCache>
            </c:strRef>
          </c:tx>
          <c:spPr>
            <a:solidFill>
              <a:srgbClr val="C6168D"/>
            </a:solidFill>
            <a:ln>
              <a:noFill/>
            </a:ln>
            <a:effectLst/>
          </c:spPr>
          <c:invertIfNegative val="0"/>
          <c:dLbls>
            <c:dLbl>
              <c:idx val="0"/>
              <c:layout>
                <c:manualLayout>
                  <c:x val="6.4623797025371826E-2"/>
                  <c:y val="7.78210116731517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CC-44BA-B130-30650568E386}"/>
                </c:ext>
              </c:extLst>
            </c:dLbl>
            <c:dLbl>
              <c:idx val="1"/>
              <c:layout>
                <c:manualLayout>
                  <c:x val="6.20781082920189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CC-44BA-B130-30650568E386}"/>
                </c:ext>
              </c:extLst>
            </c:dLbl>
            <c:dLbl>
              <c:idx val="2"/>
              <c:layout>
                <c:manualLayout>
                  <c:x val="9.5183605521531919E-2"/>
                  <c:y val="-1.426702065957104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CC-44BA-B130-30650568E386}"/>
                </c:ext>
              </c:extLst>
            </c:dLbl>
            <c:dLbl>
              <c:idx val="3"/>
              <c:layout>
                <c:manualLayout>
                  <c:x val="0.10660542432195975"/>
                  <c:y val="-3.89105058365758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CC-44BA-B130-30650568E386}"/>
                </c:ext>
              </c:extLst>
            </c:dLbl>
            <c:dLbl>
              <c:idx val="4"/>
              <c:layout>
                <c:manualLayout>
                  <c:x val="0.11177566345873421"/>
                  <c:y val="-1.16731517509727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CC-44BA-B130-30650568E386}"/>
                </c:ext>
              </c:extLst>
            </c:dLbl>
            <c:dLbl>
              <c:idx val="5"/>
              <c:layout>
                <c:manualLayout>
                  <c:x val="0.11285700398561291"/>
                  <c:y val="-7.133510329785521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CC-44BA-B130-30650568E386}"/>
                </c:ext>
              </c:extLst>
            </c:dLbl>
            <c:dLbl>
              <c:idx val="6"/>
              <c:layout>
                <c:manualLayout>
                  <c:x val="0.1180272431223874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CC-44BA-B130-30650568E386}"/>
                </c:ext>
              </c:extLst>
            </c:dLbl>
            <c:dLbl>
              <c:idx val="7"/>
              <c:layout>
                <c:manualLayout>
                  <c:x val="0.12319760377175075"/>
                  <c:y val="-3.89105058365758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CC-44BA-B130-30650568E386}"/>
                </c:ext>
              </c:extLst>
            </c:dLbl>
            <c:dLbl>
              <c:idx val="8"/>
              <c:layout>
                <c:manualLayout>
                  <c:x val="0.1501302614950909"/>
                  <c:y val="-7.133510329785521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CC-44BA-B130-30650568E386}"/>
                </c:ext>
              </c:extLst>
            </c:dLbl>
            <c:dLbl>
              <c:idx val="9"/>
              <c:layout>
                <c:manualLayout>
                  <c:x val="0.15530050063186535"/>
                  <c:y val="3.8910505836575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CC-44BA-B130-30650568E386}"/>
                </c:ext>
              </c:extLst>
            </c:dLbl>
            <c:dLbl>
              <c:idx val="10"/>
              <c:layout>
                <c:manualLayout>
                  <c:x val="0.1698088606979683"/>
                  <c:y val="-3.89105058365758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CC-44BA-B130-30650568E386}"/>
                </c:ext>
              </c:extLst>
            </c:dLbl>
            <c:dLbl>
              <c:idx val="11"/>
              <c:layout>
                <c:manualLayout>
                  <c:x val="0.1925737581413434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CC-44BA-B130-30650568E386}"/>
                </c:ext>
              </c:extLst>
            </c:dLbl>
            <c:dLbl>
              <c:idx val="12"/>
              <c:layout>
                <c:manualLayout>
                  <c:x val="0.25994483328472828"/>
                  <c:y val="7.78210116731517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8CC-44BA-B130-30650568E386}"/>
                </c:ext>
              </c:extLst>
            </c:dLbl>
            <c:dLbl>
              <c:idx val="13"/>
              <c:layout>
                <c:manualLayout>
                  <c:x val="0.28325046174783708"/>
                  <c:y val="3.89105058365758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8CC-44BA-B130-30650568E3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Angenommen, Sie hätten heute zu entscheiden: Soll Ihr Kind getauft werden? </c:v>
                </c:pt>
                <c:pt idx="1">
                  <c:v> „Ein Kind wird getauft, weil das einfach dazu gehört.“ </c:v>
                </c:pt>
                <c:pt idx="2">
                  <c:v> „Das Kind wird mit der Taufe in die Gemeinschaft der Gläubigen aufgenommen.“</c:v>
                </c:pt>
                <c:pt idx="3">
                  <c:v>„Die Taufe ist vor allem eine Familienfeier.“</c:v>
                </c:pt>
                <c:pt idx="4">
                  <c:v>„Ein Kind wird getauft, weil es christlich erzogen werden soll.“ </c:v>
                </c:pt>
              </c:strCache>
            </c:strRef>
          </c:cat>
          <c:val>
            <c:numRef>
              <c:f>Tabelle1!$B$2:$B$6</c:f>
              <c:numCache>
                <c:formatCode>0%</c:formatCode>
                <c:ptCount val="5"/>
                <c:pt idx="0">
                  <c:v>0.85</c:v>
                </c:pt>
                <c:pt idx="1">
                  <c:v>0.55000000000000004</c:v>
                </c:pt>
                <c:pt idx="2">
                  <c:v>0.78</c:v>
                </c:pt>
                <c:pt idx="3">
                  <c:v>0.72</c:v>
                </c:pt>
                <c:pt idx="4">
                  <c:v>0.68</c:v>
                </c:pt>
              </c:numCache>
            </c:numRef>
          </c:val>
          <c:extLst>
            <c:ext xmlns:c16="http://schemas.microsoft.com/office/drawing/2014/chart" uri="{C3380CC4-5D6E-409C-BE32-E72D297353CC}">
              <c16:uniqueId val="{0000000E-18CC-44BA-B130-30650568E386}"/>
            </c:ext>
          </c:extLst>
        </c:ser>
        <c:dLbls>
          <c:showLegendKey val="0"/>
          <c:showVal val="0"/>
          <c:showCatName val="0"/>
          <c:showSerName val="0"/>
          <c:showPercent val="0"/>
          <c:showBubbleSize val="0"/>
        </c:dLbls>
        <c:gapWidth val="150"/>
        <c:overlap val="100"/>
        <c:axId val="843433392"/>
        <c:axId val="843440232"/>
      </c:barChart>
      <c:catAx>
        <c:axId val="843433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43440232"/>
        <c:crosses val="autoZero"/>
        <c:auto val="1"/>
        <c:lblAlgn val="ctr"/>
        <c:lblOffset val="100"/>
        <c:noMultiLvlLbl val="0"/>
      </c:catAx>
      <c:valAx>
        <c:axId val="843440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4343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92609604355011"/>
          <c:y val="4.6692607003891051E-2"/>
          <c:w val="0.58033087877904155"/>
          <c:h val="0.85177670884524648"/>
        </c:manualLayout>
      </c:layout>
      <c:barChart>
        <c:barDir val="bar"/>
        <c:grouping val="stacked"/>
        <c:varyColors val="0"/>
        <c:ser>
          <c:idx val="0"/>
          <c:order val="0"/>
          <c:tx>
            <c:strRef>
              <c:f>Tabelle1!$B$1</c:f>
              <c:strCache>
                <c:ptCount val="1"/>
                <c:pt idx="0">
                  <c:v>Trifft voll zu</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In meiner Kindheit hat in der Familie Religion eine Rolle gespielt</c:v>
                </c:pt>
                <c:pt idx="1">
                  <c:v>Als Kind habe ich regelmäßig gebetet</c:v>
                </c:pt>
                <c:pt idx="2">
                  <c:v>Als Kind habe ich einen kirchlichen Kindergarten besucht</c:v>
                </c:pt>
                <c:pt idx="3">
                  <c:v>Als Kind habe ich oft Kindergottesdienste besucht</c:v>
                </c:pt>
                <c:pt idx="4">
                  <c:v>Als Kind habe ich oft Angebote der kirchlichen Kinder- und Jugendarbeit (Gruppen oder Feizeiten) besucht.</c:v>
                </c:pt>
              </c:strCache>
            </c:strRef>
          </c:cat>
          <c:val>
            <c:numRef>
              <c:f>Tabelle1!$B$2:$B$6</c:f>
              <c:numCache>
                <c:formatCode>0%</c:formatCode>
                <c:ptCount val="5"/>
                <c:pt idx="0">
                  <c:v>0.13</c:v>
                </c:pt>
                <c:pt idx="1">
                  <c:v>0.19</c:v>
                </c:pt>
                <c:pt idx="2">
                  <c:v>0.27</c:v>
                </c:pt>
                <c:pt idx="3">
                  <c:v>0.27</c:v>
                </c:pt>
                <c:pt idx="4">
                  <c:v>0.2</c:v>
                </c:pt>
              </c:numCache>
            </c:numRef>
          </c:val>
          <c:extLst>
            <c:ext xmlns:c16="http://schemas.microsoft.com/office/drawing/2014/chart" uri="{C3380CC4-5D6E-409C-BE32-E72D297353CC}">
              <c16:uniqueId val="{00000000-E74E-4587-9E11-2368CCCA8203}"/>
            </c:ext>
          </c:extLst>
        </c:ser>
        <c:ser>
          <c:idx val="1"/>
          <c:order val="1"/>
          <c:tx>
            <c:strRef>
              <c:f>Tabelle1!$C$1</c:f>
              <c:strCache>
                <c:ptCount val="1"/>
                <c:pt idx="0">
                  <c:v>Trifft eher zu</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In meiner Kindheit hat in der Familie Religion eine Rolle gespielt</c:v>
                </c:pt>
                <c:pt idx="1">
                  <c:v>Als Kind habe ich regelmäßig gebetet</c:v>
                </c:pt>
                <c:pt idx="2">
                  <c:v>Als Kind habe ich einen kirchlichen Kindergarten besucht</c:v>
                </c:pt>
                <c:pt idx="3">
                  <c:v>Als Kind habe ich oft Kindergottesdienste besucht</c:v>
                </c:pt>
                <c:pt idx="4">
                  <c:v>Als Kind habe ich oft Angebote der kirchlichen Kinder- und Jugendarbeit (Gruppen oder Feizeiten) besucht.</c:v>
                </c:pt>
              </c:strCache>
            </c:strRef>
          </c:cat>
          <c:val>
            <c:numRef>
              <c:f>Tabelle1!$C$2:$C$6</c:f>
              <c:numCache>
                <c:formatCode>0%</c:formatCode>
                <c:ptCount val="5"/>
                <c:pt idx="0">
                  <c:v>0.28999999999999998</c:v>
                </c:pt>
                <c:pt idx="1">
                  <c:v>0.3</c:v>
                </c:pt>
                <c:pt idx="2">
                  <c:v>0.08</c:v>
                </c:pt>
                <c:pt idx="3">
                  <c:v>0.27</c:v>
                </c:pt>
                <c:pt idx="4">
                  <c:v>0.28000000000000003</c:v>
                </c:pt>
              </c:numCache>
            </c:numRef>
          </c:val>
          <c:extLst>
            <c:ext xmlns:c16="http://schemas.microsoft.com/office/drawing/2014/chart" uri="{C3380CC4-5D6E-409C-BE32-E72D297353CC}">
              <c16:uniqueId val="{00000000-B52C-4A60-B735-A9087C25DF79}"/>
            </c:ext>
          </c:extLst>
        </c:ser>
        <c:ser>
          <c:idx val="2"/>
          <c:order val="2"/>
          <c:tx>
            <c:strRef>
              <c:f>Tabelle1!$D$1</c:f>
              <c:strCache>
                <c:ptCount val="1"/>
                <c:pt idx="0">
                  <c:v>Trifft eher nicht zu</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In meiner Kindheit hat in der Familie Religion eine Rolle gespielt</c:v>
                </c:pt>
                <c:pt idx="1">
                  <c:v>Als Kind habe ich regelmäßig gebetet</c:v>
                </c:pt>
                <c:pt idx="2">
                  <c:v>Als Kind habe ich einen kirchlichen Kindergarten besucht</c:v>
                </c:pt>
                <c:pt idx="3">
                  <c:v>Als Kind habe ich oft Kindergottesdienste besucht</c:v>
                </c:pt>
                <c:pt idx="4">
                  <c:v>Als Kind habe ich oft Angebote der kirchlichen Kinder- und Jugendarbeit (Gruppen oder Feizeiten) besucht.</c:v>
                </c:pt>
              </c:strCache>
            </c:strRef>
          </c:cat>
          <c:val>
            <c:numRef>
              <c:f>Tabelle1!$D$2:$D$6</c:f>
              <c:numCache>
                <c:formatCode>0%</c:formatCode>
                <c:ptCount val="5"/>
                <c:pt idx="0">
                  <c:v>0.36</c:v>
                </c:pt>
                <c:pt idx="1">
                  <c:v>0.28000000000000003</c:v>
                </c:pt>
                <c:pt idx="2">
                  <c:v>7.0000000000000007E-2</c:v>
                </c:pt>
                <c:pt idx="3">
                  <c:v>0.2</c:v>
                </c:pt>
                <c:pt idx="4">
                  <c:v>0.23</c:v>
                </c:pt>
              </c:numCache>
            </c:numRef>
          </c:val>
          <c:extLst>
            <c:ext xmlns:c16="http://schemas.microsoft.com/office/drawing/2014/chart" uri="{C3380CC4-5D6E-409C-BE32-E72D297353CC}">
              <c16:uniqueId val="{00000001-B52C-4A60-B735-A9087C25DF79}"/>
            </c:ext>
          </c:extLst>
        </c:ser>
        <c:ser>
          <c:idx val="3"/>
          <c:order val="3"/>
          <c:tx>
            <c:strRef>
              <c:f>Tabelle1!$E$1</c:f>
              <c:strCache>
                <c:ptCount val="1"/>
                <c:pt idx="0">
                  <c:v>Trifft gar nicht zu</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In meiner Kindheit hat in der Familie Religion eine Rolle gespielt</c:v>
                </c:pt>
                <c:pt idx="1">
                  <c:v>Als Kind habe ich regelmäßig gebetet</c:v>
                </c:pt>
                <c:pt idx="2">
                  <c:v>Als Kind habe ich einen kirchlichen Kindergarten besucht</c:v>
                </c:pt>
                <c:pt idx="3">
                  <c:v>Als Kind habe ich oft Kindergottesdienste besucht</c:v>
                </c:pt>
                <c:pt idx="4">
                  <c:v>Als Kind habe ich oft Angebote der kirchlichen Kinder- und Jugendarbeit (Gruppen oder Feizeiten) besucht.</c:v>
                </c:pt>
              </c:strCache>
            </c:strRef>
          </c:cat>
          <c:val>
            <c:numRef>
              <c:f>Tabelle1!$E$2:$E$6</c:f>
              <c:numCache>
                <c:formatCode>0%</c:formatCode>
                <c:ptCount val="5"/>
                <c:pt idx="0">
                  <c:v>0.22</c:v>
                </c:pt>
                <c:pt idx="1">
                  <c:v>0.24</c:v>
                </c:pt>
                <c:pt idx="2">
                  <c:v>0.57999999999999996</c:v>
                </c:pt>
                <c:pt idx="3">
                  <c:v>0.26</c:v>
                </c:pt>
                <c:pt idx="4">
                  <c:v>0.3</c:v>
                </c:pt>
              </c:numCache>
            </c:numRef>
          </c:val>
          <c:extLst>
            <c:ext xmlns:c16="http://schemas.microsoft.com/office/drawing/2014/chart" uri="{C3380CC4-5D6E-409C-BE32-E72D297353CC}">
              <c16:uniqueId val="{00000002-B52C-4A60-B735-A9087C25DF79}"/>
            </c:ext>
          </c:extLst>
        </c:ser>
        <c:dLbls>
          <c:showLegendKey val="0"/>
          <c:showVal val="0"/>
          <c:showCatName val="0"/>
          <c:showSerName val="0"/>
          <c:showPercent val="0"/>
          <c:showBubbleSize val="0"/>
        </c:dLbls>
        <c:gapWidth val="150"/>
        <c:overlap val="100"/>
        <c:axId val="843433392"/>
        <c:axId val="843440232"/>
      </c:barChart>
      <c:catAx>
        <c:axId val="843433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43440232"/>
        <c:crosses val="autoZero"/>
        <c:auto val="1"/>
        <c:lblAlgn val="ctr"/>
        <c:lblOffset val="100"/>
        <c:noMultiLvlLbl val="0"/>
      </c:catAx>
      <c:valAx>
        <c:axId val="843440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4343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Tabelle1!$B$1</c:f>
              <c:strCache>
                <c:ptCount val="1"/>
                <c:pt idx="0">
                  <c:v>Stimme voll zu</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Schulfach Religion ist in der heutigen Zeit besonders wichtig.</c:v>
                </c:pt>
                <c:pt idx="1">
                  <c:v>Das Schulfach Religion sollte abgeschafft werden.</c:v>
                </c:pt>
                <c:pt idx="2">
                  <c:v>Die Kirchen sollten Religionsunterricht an allen öffentlichen Schulen mitverantworten.</c:v>
                </c:pt>
                <c:pt idx="3">
                  <c:v>Das Schulfach Religion sollte neutral über alle Religionen informieren (ohne sich einer religiösen Richtung verpflichtet zu fühlen).</c:v>
                </c:pt>
                <c:pt idx="4">
                  <c:v>Im Schulfach Religion sollten Schulkinder unterschiedlicher Religionszugehörigkeit gemeinsam unterrichtet werden.</c:v>
                </c:pt>
              </c:strCache>
            </c:strRef>
          </c:cat>
          <c:val>
            <c:numRef>
              <c:f>Tabelle1!$B$2:$B$6</c:f>
              <c:numCache>
                <c:formatCode>0%</c:formatCode>
                <c:ptCount val="5"/>
                <c:pt idx="0">
                  <c:v>0.12</c:v>
                </c:pt>
                <c:pt idx="1">
                  <c:v>0.22</c:v>
                </c:pt>
                <c:pt idx="2">
                  <c:v>0.15</c:v>
                </c:pt>
                <c:pt idx="3">
                  <c:v>0.54</c:v>
                </c:pt>
                <c:pt idx="4">
                  <c:v>0.51</c:v>
                </c:pt>
              </c:numCache>
            </c:numRef>
          </c:val>
          <c:extLst>
            <c:ext xmlns:c16="http://schemas.microsoft.com/office/drawing/2014/chart" uri="{C3380CC4-5D6E-409C-BE32-E72D297353CC}">
              <c16:uniqueId val="{00000000-2743-4855-B9D7-02C68FB4AFA1}"/>
            </c:ext>
          </c:extLst>
        </c:ser>
        <c:ser>
          <c:idx val="1"/>
          <c:order val="1"/>
          <c:tx>
            <c:strRef>
              <c:f>Tabelle1!$C$1</c:f>
              <c:strCache>
                <c:ptCount val="1"/>
                <c:pt idx="0">
                  <c:v>Stimme eher zu</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Schulfach Religion ist in der heutigen Zeit besonders wichtig.</c:v>
                </c:pt>
                <c:pt idx="1">
                  <c:v>Das Schulfach Religion sollte abgeschafft werden.</c:v>
                </c:pt>
                <c:pt idx="2">
                  <c:v>Die Kirchen sollten Religionsunterricht an allen öffentlichen Schulen mitverantworten.</c:v>
                </c:pt>
                <c:pt idx="3">
                  <c:v>Das Schulfach Religion sollte neutral über alle Religionen informieren (ohne sich einer religiösen Richtung verpflichtet zu fühlen).</c:v>
                </c:pt>
                <c:pt idx="4">
                  <c:v>Im Schulfach Religion sollten Schulkinder unterschiedlicher Religionszugehörigkeit gemeinsam unterrichtet werden.</c:v>
                </c:pt>
              </c:strCache>
            </c:strRef>
          </c:cat>
          <c:val>
            <c:numRef>
              <c:f>Tabelle1!$C$2:$C$6</c:f>
              <c:numCache>
                <c:formatCode>0%</c:formatCode>
                <c:ptCount val="5"/>
                <c:pt idx="0">
                  <c:v>0.26</c:v>
                </c:pt>
                <c:pt idx="1">
                  <c:v>0.21</c:v>
                </c:pt>
                <c:pt idx="2">
                  <c:v>0.28999999999999998</c:v>
                </c:pt>
                <c:pt idx="3">
                  <c:v>0.31</c:v>
                </c:pt>
                <c:pt idx="4">
                  <c:v>0.33</c:v>
                </c:pt>
              </c:numCache>
            </c:numRef>
          </c:val>
          <c:extLst>
            <c:ext xmlns:c16="http://schemas.microsoft.com/office/drawing/2014/chart" uri="{C3380CC4-5D6E-409C-BE32-E72D297353CC}">
              <c16:uniqueId val="{00000001-2743-4855-B9D7-02C68FB4AFA1}"/>
            </c:ext>
          </c:extLst>
        </c:ser>
        <c:ser>
          <c:idx val="2"/>
          <c:order val="2"/>
          <c:tx>
            <c:strRef>
              <c:f>Tabelle1!$D$1</c:f>
              <c:strCache>
                <c:ptCount val="1"/>
                <c:pt idx="0">
                  <c:v>Stime eher nicht zu</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Schulfach Religion ist in der heutigen Zeit besonders wichtig.</c:v>
                </c:pt>
                <c:pt idx="1">
                  <c:v>Das Schulfach Religion sollte abgeschafft werden.</c:v>
                </c:pt>
                <c:pt idx="2">
                  <c:v>Die Kirchen sollten Religionsunterricht an allen öffentlichen Schulen mitverantworten.</c:v>
                </c:pt>
                <c:pt idx="3">
                  <c:v>Das Schulfach Religion sollte neutral über alle Religionen informieren (ohne sich einer religiösen Richtung verpflichtet zu fühlen).</c:v>
                </c:pt>
                <c:pt idx="4">
                  <c:v>Im Schulfach Religion sollten Schulkinder unterschiedlicher Religionszugehörigkeit gemeinsam unterrichtet werden.</c:v>
                </c:pt>
              </c:strCache>
            </c:strRef>
          </c:cat>
          <c:val>
            <c:numRef>
              <c:f>Tabelle1!$D$2:$D$6</c:f>
              <c:numCache>
                <c:formatCode>0%</c:formatCode>
                <c:ptCount val="5"/>
                <c:pt idx="0">
                  <c:v>0.34</c:v>
                </c:pt>
                <c:pt idx="1">
                  <c:v>0.28999999999999998</c:v>
                </c:pt>
                <c:pt idx="2">
                  <c:v>0.24</c:v>
                </c:pt>
                <c:pt idx="3">
                  <c:v>0.08</c:v>
                </c:pt>
                <c:pt idx="4">
                  <c:v>0.09</c:v>
                </c:pt>
              </c:numCache>
            </c:numRef>
          </c:val>
          <c:extLst>
            <c:ext xmlns:c16="http://schemas.microsoft.com/office/drawing/2014/chart" uri="{C3380CC4-5D6E-409C-BE32-E72D297353CC}">
              <c16:uniqueId val="{00000002-2743-4855-B9D7-02C68FB4AFA1}"/>
            </c:ext>
          </c:extLst>
        </c:ser>
        <c:ser>
          <c:idx val="3"/>
          <c:order val="3"/>
          <c:tx>
            <c:strRef>
              <c:f>Tabelle1!$E$1</c:f>
              <c:strCache>
                <c:ptCount val="1"/>
                <c:pt idx="0">
                  <c:v>Stimme gar nicht zu</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Schulfach Religion ist in der heutigen Zeit besonders wichtig.</c:v>
                </c:pt>
                <c:pt idx="1">
                  <c:v>Das Schulfach Religion sollte abgeschafft werden.</c:v>
                </c:pt>
                <c:pt idx="2">
                  <c:v>Die Kirchen sollten Religionsunterricht an allen öffentlichen Schulen mitverantworten.</c:v>
                </c:pt>
                <c:pt idx="3">
                  <c:v>Das Schulfach Religion sollte neutral über alle Religionen informieren (ohne sich einer religiösen Richtung verpflichtet zu fühlen).</c:v>
                </c:pt>
                <c:pt idx="4">
                  <c:v>Im Schulfach Religion sollten Schulkinder unterschiedlicher Religionszugehörigkeit gemeinsam unterrichtet werden.</c:v>
                </c:pt>
              </c:strCache>
            </c:strRef>
          </c:cat>
          <c:val>
            <c:numRef>
              <c:f>Tabelle1!$E$2:$E$6</c:f>
              <c:numCache>
                <c:formatCode>0%</c:formatCode>
                <c:ptCount val="5"/>
                <c:pt idx="0">
                  <c:v>0.28000000000000003</c:v>
                </c:pt>
                <c:pt idx="1">
                  <c:v>0.28000000000000003</c:v>
                </c:pt>
                <c:pt idx="2">
                  <c:v>0.31</c:v>
                </c:pt>
                <c:pt idx="3">
                  <c:v>0.06</c:v>
                </c:pt>
                <c:pt idx="4">
                  <c:v>0.08</c:v>
                </c:pt>
              </c:numCache>
            </c:numRef>
          </c:val>
          <c:extLst>
            <c:ext xmlns:c16="http://schemas.microsoft.com/office/drawing/2014/chart" uri="{C3380CC4-5D6E-409C-BE32-E72D297353CC}">
              <c16:uniqueId val="{00000003-2743-4855-B9D7-02C68FB4AFA1}"/>
            </c:ext>
          </c:extLst>
        </c:ser>
        <c:dLbls>
          <c:showLegendKey val="0"/>
          <c:showVal val="0"/>
          <c:showCatName val="0"/>
          <c:showSerName val="0"/>
          <c:showPercent val="0"/>
          <c:showBubbleSize val="0"/>
        </c:dLbls>
        <c:gapWidth val="150"/>
        <c:overlap val="100"/>
        <c:axId val="508285272"/>
        <c:axId val="508288512"/>
      </c:barChart>
      <c:catAx>
        <c:axId val="508285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8288512"/>
        <c:crosses val="autoZero"/>
        <c:auto val="1"/>
        <c:lblAlgn val="ctr"/>
        <c:lblOffset val="100"/>
        <c:noMultiLvlLbl val="0"/>
      </c:catAx>
      <c:valAx>
        <c:axId val="508288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8285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Hat der regelmäßige Kontakt zu einem kirchlichen Kindergarten Ihre Einstellung zur
Kirche verbessert, verschlechtert oder nicht verändert</c:v>
                </c:pt>
              </c:strCache>
            </c:strRef>
          </c:tx>
          <c:spPr>
            <a:ln>
              <a:solidFill>
                <a:schemeClr val="bg1"/>
              </a:solidFill>
            </a:ln>
          </c:spPr>
          <c:explosion val="1"/>
          <c:dPt>
            <c:idx val="0"/>
            <c:bubble3D val="0"/>
            <c:spPr>
              <a:solidFill>
                <a:srgbClr val="40B9E3"/>
              </a:solidFill>
              <a:ln w="19050">
                <a:solidFill>
                  <a:schemeClr val="bg1"/>
                </a:solidFill>
              </a:ln>
              <a:effectLst/>
            </c:spPr>
            <c:extLst>
              <c:ext xmlns:c16="http://schemas.microsoft.com/office/drawing/2014/chart" uri="{C3380CC4-5D6E-409C-BE32-E72D297353CC}">
                <c16:uniqueId val="{00000003-1D80-4BF8-ACE9-B6ACCF4FA269}"/>
              </c:ext>
            </c:extLst>
          </c:dPt>
          <c:dPt>
            <c:idx val="1"/>
            <c:bubble3D val="0"/>
            <c:spPr>
              <a:solidFill>
                <a:srgbClr val="FFC000"/>
              </a:solidFill>
              <a:ln w="19050">
                <a:solidFill>
                  <a:schemeClr val="bg1"/>
                </a:solidFill>
              </a:ln>
              <a:effectLst/>
            </c:spPr>
            <c:extLst>
              <c:ext xmlns:c16="http://schemas.microsoft.com/office/drawing/2014/chart" uri="{C3380CC4-5D6E-409C-BE32-E72D297353CC}">
                <c16:uniqueId val="{00000002-1D80-4BF8-ACE9-B6ACCF4FA269}"/>
              </c:ext>
            </c:extLst>
          </c:dPt>
          <c:dPt>
            <c:idx val="2"/>
            <c:bubble3D val="0"/>
            <c:spPr>
              <a:solidFill>
                <a:srgbClr val="C6168D"/>
              </a:solidFill>
              <a:ln w="19050">
                <a:solidFill>
                  <a:schemeClr val="bg1"/>
                </a:solidFill>
              </a:ln>
              <a:effectLst/>
            </c:spPr>
            <c:extLst>
              <c:ext xmlns:c16="http://schemas.microsoft.com/office/drawing/2014/chart" uri="{C3380CC4-5D6E-409C-BE32-E72D297353CC}">
                <c16:uniqueId val="{00000001-1D80-4BF8-ACE9-B6ACCF4FA26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Eher verbessert</c:v>
                </c:pt>
                <c:pt idx="1">
                  <c:v>nicht verändert</c:v>
                </c:pt>
                <c:pt idx="2">
                  <c:v>Eher verschlechtert</c:v>
                </c:pt>
              </c:strCache>
            </c:strRef>
          </c:cat>
          <c:val>
            <c:numRef>
              <c:f>Tabelle1!$B$2:$B$4</c:f>
              <c:numCache>
                <c:formatCode>0%</c:formatCode>
                <c:ptCount val="3"/>
                <c:pt idx="0">
                  <c:v>0.12</c:v>
                </c:pt>
                <c:pt idx="1">
                  <c:v>0.77</c:v>
                </c:pt>
                <c:pt idx="2">
                  <c:v>0.11</c:v>
                </c:pt>
              </c:numCache>
            </c:numRef>
          </c:val>
          <c:extLst>
            <c:ext xmlns:c16="http://schemas.microsoft.com/office/drawing/2014/chart" uri="{C3380CC4-5D6E-409C-BE32-E72D297353CC}">
              <c16:uniqueId val="{00000000-1D80-4BF8-ACE9-B6ACCF4FA26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92609604355011"/>
          <c:y val="4.6692607003891051E-2"/>
          <c:w val="0.58033087877904155"/>
          <c:h val="0.85177670884524648"/>
        </c:manualLayout>
      </c:layout>
      <c:barChart>
        <c:barDir val="bar"/>
        <c:grouping val="stacked"/>
        <c:varyColors val="0"/>
        <c:ser>
          <c:idx val="0"/>
          <c:order val="0"/>
          <c:tx>
            <c:strRef>
              <c:f>Tabelle1!$B$1</c:f>
              <c:strCache>
                <c:ptCount val="1"/>
                <c:pt idx="0">
                  <c:v>Trifft voll zu</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weil das in meiner Familie immer schon so war</c:v>
                </c:pt>
                <c:pt idx="1">
                  <c:v>Weil ich mich gezwungen fühlte</c:v>
                </c:pt>
                <c:pt idx="2">
                  <c:v>weil ich mehr über Gott und Glauben erfahren wollte</c:v>
                </c:pt>
                <c:pt idx="3">
                  <c:v>Weil ich selbst meinen Glauben bekräftigen wollte. </c:v>
                </c:pt>
                <c:pt idx="4">
                  <c:v>Weil ich das damit verbundene Familienfest feiern wollte. </c:v>
                </c:pt>
                <c:pt idx="5">
                  <c:v>Weil Freunde/Freundinnen von mir auch daran teilnahmen</c:v>
                </c:pt>
                <c:pt idx="6">
                  <c:v>Weil ich Geld oder Geschenke bekommen wollte. </c:v>
                </c:pt>
                <c:pt idx="7">
                  <c:v>Weil ich den damit verbundenen Segen empfangen wollte</c:v>
                </c:pt>
              </c:strCache>
            </c:strRef>
          </c:cat>
          <c:val>
            <c:numRef>
              <c:f>Tabelle1!$B$2:$B$9</c:f>
              <c:numCache>
                <c:formatCode>0%</c:formatCode>
                <c:ptCount val="8"/>
                <c:pt idx="0">
                  <c:v>0.63</c:v>
                </c:pt>
                <c:pt idx="1">
                  <c:v>0.14000000000000001</c:v>
                </c:pt>
                <c:pt idx="2">
                  <c:v>0.09</c:v>
                </c:pt>
                <c:pt idx="3">
                  <c:v>0.11</c:v>
                </c:pt>
                <c:pt idx="4">
                  <c:v>0.25</c:v>
                </c:pt>
                <c:pt idx="5">
                  <c:v>0.27</c:v>
                </c:pt>
                <c:pt idx="6">
                  <c:v>0.25</c:v>
                </c:pt>
                <c:pt idx="7">
                  <c:v>0.12</c:v>
                </c:pt>
              </c:numCache>
            </c:numRef>
          </c:val>
          <c:extLst>
            <c:ext xmlns:c16="http://schemas.microsoft.com/office/drawing/2014/chart" uri="{C3380CC4-5D6E-409C-BE32-E72D297353CC}">
              <c16:uniqueId val="{0000000E-B68B-46D6-98F8-13EA78DE8A72}"/>
            </c:ext>
          </c:extLst>
        </c:ser>
        <c:ser>
          <c:idx val="1"/>
          <c:order val="1"/>
          <c:tx>
            <c:strRef>
              <c:f>Tabelle1!$C$1</c:f>
              <c:strCache>
                <c:ptCount val="1"/>
                <c:pt idx="0">
                  <c:v>trifft eher zu</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weil das in meiner Familie immer schon so war</c:v>
                </c:pt>
                <c:pt idx="1">
                  <c:v>Weil ich mich gezwungen fühlte</c:v>
                </c:pt>
                <c:pt idx="2">
                  <c:v>weil ich mehr über Gott und Glauben erfahren wollte</c:v>
                </c:pt>
                <c:pt idx="3">
                  <c:v>Weil ich selbst meinen Glauben bekräftigen wollte. </c:v>
                </c:pt>
                <c:pt idx="4">
                  <c:v>Weil ich das damit verbundene Familienfest feiern wollte. </c:v>
                </c:pt>
                <c:pt idx="5">
                  <c:v>Weil Freunde/Freundinnen von mir auch daran teilnahmen</c:v>
                </c:pt>
                <c:pt idx="6">
                  <c:v>Weil ich Geld oder Geschenke bekommen wollte. </c:v>
                </c:pt>
                <c:pt idx="7">
                  <c:v>Weil ich den damit verbundenen Segen empfangen wollte</c:v>
                </c:pt>
              </c:strCache>
            </c:strRef>
          </c:cat>
          <c:val>
            <c:numRef>
              <c:f>Tabelle1!$C$2:$C$9</c:f>
              <c:numCache>
                <c:formatCode>0%</c:formatCode>
                <c:ptCount val="8"/>
                <c:pt idx="0">
                  <c:v>0.25</c:v>
                </c:pt>
                <c:pt idx="1">
                  <c:v>0.18</c:v>
                </c:pt>
                <c:pt idx="2">
                  <c:v>0.23</c:v>
                </c:pt>
                <c:pt idx="3">
                  <c:v>0.21</c:v>
                </c:pt>
                <c:pt idx="4">
                  <c:v>0.41</c:v>
                </c:pt>
                <c:pt idx="5">
                  <c:v>0.42</c:v>
                </c:pt>
                <c:pt idx="6">
                  <c:v>0.35</c:v>
                </c:pt>
                <c:pt idx="7">
                  <c:v>0.23</c:v>
                </c:pt>
              </c:numCache>
            </c:numRef>
          </c:val>
          <c:extLst>
            <c:ext xmlns:c16="http://schemas.microsoft.com/office/drawing/2014/chart" uri="{C3380CC4-5D6E-409C-BE32-E72D297353CC}">
              <c16:uniqueId val="{0000000F-B68B-46D6-98F8-13EA78DE8A72}"/>
            </c:ext>
          </c:extLst>
        </c:ser>
        <c:ser>
          <c:idx val="2"/>
          <c:order val="2"/>
          <c:tx>
            <c:strRef>
              <c:f>Tabelle1!$D$1</c:f>
              <c:strCache>
                <c:ptCount val="1"/>
                <c:pt idx="0">
                  <c:v>trifft eher nicht zu</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weil das in meiner Familie immer schon so war</c:v>
                </c:pt>
                <c:pt idx="1">
                  <c:v>Weil ich mich gezwungen fühlte</c:v>
                </c:pt>
                <c:pt idx="2">
                  <c:v>weil ich mehr über Gott und Glauben erfahren wollte</c:v>
                </c:pt>
                <c:pt idx="3">
                  <c:v>Weil ich selbst meinen Glauben bekräftigen wollte. </c:v>
                </c:pt>
                <c:pt idx="4">
                  <c:v>Weil ich das damit verbundene Familienfest feiern wollte. </c:v>
                </c:pt>
                <c:pt idx="5">
                  <c:v>Weil Freunde/Freundinnen von mir auch daran teilnahmen</c:v>
                </c:pt>
                <c:pt idx="6">
                  <c:v>Weil ich Geld oder Geschenke bekommen wollte. </c:v>
                </c:pt>
                <c:pt idx="7">
                  <c:v>Weil ich den damit verbundenen Segen empfangen wollte</c:v>
                </c:pt>
              </c:strCache>
            </c:strRef>
          </c:cat>
          <c:val>
            <c:numRef>
              <c:f>Tabelle1!$D$2:$D$9</c:f>
              <c:numCache>
                <c:formatCode>0%</c:formatCode>
                <c:ptCount val="8"/>
                <c:pt idx="0">
                  <c:v>0.06</c:v>
                </c:pt>
                <c:pt idx="1">
                  <c:v>0.25</c:v>
                </c:pt>
                <c:pt idx="2">
                  <c:v>0.28999999999999998</c:v>
                </c:pt>
                <c:pt idx="3">
                  <c:v>0.28000000000000003</c:v>
                </c:pt>
                <c:pt idx="4">
                  <c:v>0.16</c:v>
                </c:pt>
                <c:pt idx="5">
                  <c:v>0.13</c:v>
                </c:pt>
                <c:pt idx="6">
                  <c:v>0.21</c:v>
                </c:pt>
                <c:pt idx="7">
                  <c:v>0.26</c:v>
                </c:pt>
              </c:numCache>
            </c:numRef>
          </c:val>
          <c:extLst>
            <c:ext xmlns:c16="http://schemas.microsoft.com/office/drawing/2014/chart" uri="{C3380CC4-5D6E-409C-BE32-E72D297353CC}">
              <c16:uniqueId val="{00000010-B68B-46D6-98F8-13EA78DE8A72}"/>
            </c:ext>
          </c:extLst>
        </c:ser>
        <c:ser>
          <c:idx val="3"/>
          <c:order val="3"/>
          <c:tx>
            <c:strRef>
              <c:f>Tabelle1!$E$1</c:f>
              <c:strCache>
                <c:ptCount val="1"/>
                <c:pt idx="0">
                  <c:v>trifft gar nicht zu</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9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weil das in meiner Familie immer schon so war</c:v>
                </c:pt>
                <c:pt idx="1">
                  <c:v>Weil ich mich gezwungen fühlte</c:v>
                </c:pt>
                <c:pt idx="2">
                  <c:v>weil ich mehr über Gott und Glauben erfahren wollte</c:v>
                </c:pt>
                <c:pt idx="3">
                  <c:v>Weil ich selbst meinen Glauben bekräftigen wollte. </c:v>
                </c:pt>
                <c:pt idx="4">
                  <c:v>Weil ich das damit verbundene Familienfest feiern wollte. </c:v>
                </c:pt>
                <c:pt idx="5">
                  <c:v>Weil Freunde/Freundinnen von mir auch daran teilnahmen</c:v>
                </c:pt>
                <c:pt idx="6">
                  <c:v>Weil ich Geld oder Geschenke bekommen wollte. </c:v>
                </c:pt>
                <c:pt idx="7">
                  <c:v>Weil ich den damit verbundenen Segen empfangen wollte</c:v>
                </c:pt>
              </c:strCache>
            </c:strRef>
          </c:cat>
          <c:val>
            <c:numRef>
              <c:f>Tabelle1!$E$2:$E$9</c:f>
              <c:numCache>
                <c:formatCode>0%</c:formatCode>
                <c:ptCount val="8"/>
                <c:pt idx="0">
                  <c:v>7.0000000000000007E-2</c:v>
                </c:pt>
                <c:pt idx="1">
                  <c:v>0.43</c:v>
                </c:pt>
                <c:pt idx="2">
                  <c:v>0.39</c:v>
                </c:pt>
                <c:pt idx="3">
                  <c:v>0.41</c:v>
                </c:pt>
                <c:pt idx="4">
                  <c:v>0.19</c:v>
                </c:pt>
                <c:pt idx="5">
                  <c:v>0.18</c:v>
                </c:pt>
                <c:pt idx="6">
                  <c:v>0.2</c:v>
                </c:pt>
                <c:pt idx="7">
                  <c:v>0.39</c:v>
                </c:pt>
              </c:numCache>
            </c:numRef>
          </c:val>
          <c:extLst>
            <c:ext xmlns:c16="http://schemas.microsoft.com/office/drawing/2014/chart" uri="{C3380CC4-5D6E-409C-BE32-E72D297353CC}">
              <c16:uniqueId val="{00000011-B68B-46D6-98F8-13EA78DE8A72}"/>
            </c:ext>
          </c:extLst>
        </c:ser>
        <c:dLbls>
          <c:dLblPos val="ctr"/>
          <c:showLegendKey val="0"/>
          <c:showVal val="1"/>
          <c:showCatName val="0"/>
          <c:showSerName val="0"/>
          <c:showPercent val="0"/>
          <c:showBubbleSize val="0"/>
        </c:dLbls>
        <c:gapWidth val="150"/>
        <c:overlap val="100"/>
        <c:axId val="843433392"/>
        <c:axId val="843440232"/>
      </c:barChart>
      <c:catAx>
        <c:axId val="843433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43440232"/>
        <c:crosses val="autoZero"/>
        <c:auto val="1"/>
        <c:lblAlgn val="ctr"/>
        <c:lblOffset val="100"/>
        <c:noMultiLvlLbl val="0"/>
      </c:catAx>
      <c:valAx>
        <c:axId val="843440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4343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0566AF-3278-4F4E-9C17-C76A5E083457}" type="datetimeFigureOut">
              <a:rPr lang="de-DE" smtClean="0"/>
              <a:t>13.12.2023</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D992D2-7FC7-4906-971A-AC3BA3F7BCDC}" type="slidenum">
              <a:rPr lang="de-DE" smtClean="0"/>
              <a:t>‹Nr.›</a:t>
            </a:fld>
            <a:endParaRPr lang="de-DE"/>
          </a:p>
        </p:txBody>
      </p:sp>
    </p:spTree>
    <p:extLst>
      <p:ext uri="{BB962C8B-B14F-4D97-AF65-F5344CB8AC3E}">
        <p14:creationId xmlns:p14="http://schemas.microsoft.com/office/powerpoint/2010/main" val="74205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85E2A0-917C-4D70-82A8-14C1CC967E16}" type="datetimeFigureOut">
              <a:rPr lang="de-DE" smtClean="0"/>
              <a:t>13.12.2023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8A9E36F-C4A6-4525-B602-BC7E6FF2B453}" type="slidenum">
              <a:rPr lang="de-DE" smtClean="0"/>
              <a:t>‹Nr.›</a:t>
            </a:fld>
            <a:endParaRPr lang="de-DE"/>
          </a:p>
        </p:txBody>
      </p:sp>
    </p:spTree>
    <p:extLst>
      <p:ext uri="{BB962C8B-B14F-4D97-AF65-F5344CB8AC3E}">
        <p14:creationId xmlns:p14="http://schemas.microsoft.com/office/powerpoint/2010/main" val="293058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DISCLAIMER: Alle Grafiken und Zitate sind aus der Studie – ist kostenfrei verfügbar und wird hier zu Bildungszwecken zitiert, steht aber jetzt nicht bei jedem Bild dabei.</a:t>
            </a:r>
          </a:p>
        </p:txBody>
      </p:sp>
      <p:sp>
        <p:nvSpPr>
          <p:cNvPr id="4" name="Foliennummernplatzhalter 3"/>
          <p:cNvSpPr>
            <a:spLocks noGrp="1"/>
          </p:cNvSpPr>
          <p:nvPr>
            <p:ph type="sldNum" sz="quarter" idx="5"/>
          </p:nvPr>
        </p:nvSpPr>
        <p:spPr/>
        <p:txBody>
          <a:bodyPr/>
          <a:lstStyle/>
          <a:p>
            <a:fld id="{F8A9E36F-C4A6-4525-B602-BC7E6FF2B453}" type="slidenum">
              <a:rPr lang="de-DE" smtClean="0"/>
              <a:t>1</a:t>
            </a:fld>
            <a:endParaRPr lang="de-DE"/>
          </a:p>
        </p:txBody>
      </p:sp>
    </p:spTree>
    <p:extLst>
      <p:ext uri="{BB962C8B-B14F-4D97-AF65-F5344CB8AC3E}">
        <p14:creationId xmlns:p14="http://schemas.microsoft.com/office/powerpoint/2010/main" val="18773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6. KMU wurde der Begriff „Spiritualität“/„spirituell“ in insgesamt sieben</a:t>
            </a:r>
          </a:p>
          <a:p>
            <a:r>
              <a:rPr lang="de-DE" dirty="0"/>
              <a:t>Fragen verwendet. Teilweise geschah dies mit dem Ziel, den Bedeutungshof des</a:t>
            </a:r>
          </a:p>
          <a:p>
            <a:r>
              <a:rPr lang="de-DE" dirty="0"/>
              <a:t>vielleicht zu dicht an eine kirchliche Perspektive gekoppelten Begriffs „religiös“</a:t>
            </a:r>
          </a:p>
          <a:p>
            <a:r>
              <a:rPr lang="de-DE" dirty="0"/>
              <a:t>aufzuweiten. Beispielsweise wurde gefragt, wie oft man eine „religiöse oder </a:t>
            </a:r>
            <a:r>
              <a:rPr lang="de-DE" dirty="0" err="1"/>
              <a:t>spiri</a:t>
            </a:r>
            <a:r>
              <a:rPr lang="de-DE" dirty="0"/>
              <a:t>-</a:t>
            </a:r>
          </a:p>
          <a:p>
            <a:r>
              <a:rPr lang="de-DE" dirty="0" err="1"/>
              <a:t>tuelle</a:t>
            </a:r>
            <a:r>
              <a:rPr lang="de-DE" dirty="0"/>
              <a:t> Meditation“ praktiziere (3 % häufig, 8 % gelegentlich, 15 % selten, 74 % nie).16</a:t>
            </a:r>
          </a:p>
          <a:p>
            <a:r>
              <a:rPr lang="de-DE" dirty="0"/>
              <a:t>Der Frage, ob man es schon erlebt habe, „dass spirituelle Kräfte in meinem Leben</a:t>
            </a:r>
          </a:p>
          <a:p>
            <a:r>
              <a:rPr lang="de-DE" dirty="0"/>
              <a:t>eine Wirkung entfalteten“, stimmten 6 % voll zu und 15 % eher zu.17 Interpretativ</a:t>
            </a:r>
          </a:p>
          <a:p>
            <a:r>
              <a:rPr lang="de-DE" dirty="0"/>
              <a:t>am belastbarsten dürften die Bewertungen zu folgender Aussage sein: „Ich bin ein</a:t>
            </a:r>
          </a:p>
          <a:p>
            <a:r>
              <a:rPr lang="de-DE" dirty="0"/>
              <a:t>spirituell orientierter Mensch mit einer Verbindung zu einer höheren Wirklichkeit“.</a:t>
            </a:r>
          </a:p>
          <a:p>
            <a:r>
              <a:rPr lang="de-DE" dirty="0"/>
              <a:t>Dabei wird der Begriff „spirituell“ eindeutig auf eine Transzendenzerfahrung </a:t>
            </a:r>
            <a:r>
              <a:rPr lang="de-DE" dirty="0" err="1"/>
              <a:t>bezo</a:t>
            </a:r>
            <a:r>
              <a:rPr lang="de-DE" dirty="0"/>
              <a:t>-</a:t>
            </a:r>
          </a:p>
          <a:p>
            <a:r>
              <a:rPr lang="de-DE" dirty="0"/>
              <a:t>gen, die gleichzeitig so offen wie möglich gehalten ist („höhere Wirklichkeit“). Aus-</a:t>
            </a:r>
          </a:p>
          <a:p>
            <a:r>
              <a:rPr lang="de-DE" dirty="0"/>
              <a:t>geklammert werden also bewusst alle Verständnisse von „spirituell“, die nichts mit</a:t>
            </a:r>
          </a:p>
          <a:p>
            <a:r>
              <a:rPr lang="de-DE" dirty="0"/>
              <a:t>Transzendenzbezügen zu tun haben, weil diese kaum als Formen der Religiosität</a:t>
            </a:r>
          </a:p>
          <a:p>
            <a:r>
              <a:rPr lang="de-DE" dirty="0"/>
              <a:t>klassifiziert werden können. Der genannten Aussage stimmten 3 % voll zu, 9 % eher</a:t>
            </a:r>
          </a:p>
          <a:p>
            <a:r>
              <a:rPr lang="de-DE" dirty="0"/>
              <a:t>zu, 19 % eher nicht zu und 69 % gar nicht zu.</a:t>
            </a:r>
          </a:p>
          <a:p>
            <a:endParaRPr lang="de-DE" dirty="0"/>
          </a:p>
          <a:p>
            <a:r>
              <a:rPr lang="de-DE" dirty="0"/>
              <a:t>Unabhängig von der Begrifflichkeit ist interessant, ob das, was von den Befragten</a:t>
            </a:r>
          </a:p>
          <a:p>
            <a:r>
              <a:rPr lang="de-DE" dirty="0"/>
              <a:t>unter „spirituell“ verstanden wird, in der derzeitigen „Großwetterlage“ als ein</a:t>
            </a:r>
          </a:p>
          <a:p>
            <a:r>
              <a:rPr lang="de-DE" dirty="0"/>
              <a:t>eigen ständiges Phänomen auszuweisen ist bzw. wo sich das mit dem Begriff der</a:t>
            </a:r>
          </a:p>
          <a:p>
            <a:r>
              <a:rPr lang="de-DE" dirty="0"/>
              <a:t>„Spiritualität“ Assoziierte in der Wahrnehmung der Befragten zuordnet. Die sich</a:t>
            </a:r>
          </a:p>
          <a:p>
            <a:r>
              <a:rPr lang="de-DE" dirty="0"/>
              <a:t>aus den Korrelationsrechnungen der KMU-Daten ergebende, empirisch eindeutige</a:t>
            </a:r>
          </a:p>
          <a:p>
            <a:r>
              <a:rPr lang="de-DE" dirty="0"/>
              <a:t>Antwort ist: „Spirituell“ ist bei den Befragten eine Metapher, die eine vorwiegend</a:t>
            </a:r>
          </a:p>
          <a:p>
            <a:r>
              <a:rPr lang="de-DE" dirty="0"/>
              <a:t>kirchenferne Religiosität indiziert.</a:t>
            </a:r>
          </a:p>
        </p:txBody>
      </p:sp>
      <p:sp>
        <p:nvSpPr>
          <p:cNvPr id="4" name="Foliennummernplatzhalter 3"/>
          <p:cNvSpPr>
            <a:spLocks noGrp="1"/>
          </p:cNvSpPr>
          <p:nvPr>
            <p:ph type="sldNum" sz="quarter" idx="5"/>
          </p:nvPr>
        </p:nvSpPr>
        <p:spPr/>
        <p:txBody>
          <a:bodyPr/>
          <a:lstStyle/>
          <a:p>
            <a:fld id="{F8A9E36F-C4A6-4525-B602-BC7E6FF2B453}" type="slidenum">
              <a:rPr lang="de-DE" smtClean="0"/>
              <a:t>11</a:t>
            </a:fld>
            <a:endParaRPr lang="de-DE"/>
          </a:p>
        </p:txBody>
      </p:sp>
    </p:spTree>
    <p:extLst>
      <p:ext uri="{BB962C8B-B14F-4D97-AF65-F5344CB8AC3E}">
        <p14:creationId xmlns:p14="http://schemas.microsoft.com/office/powerpoint/2010/main" val="608825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Aussage „Das moderne</a:t>
            </a:r>
          </a:p>
          <a:p>
            <a:r>
              <a:rPr lang="de-DE" dirty="0"/>
              <a:t>wissenschaftliche Weltbild hat Religionen überflüssig gemacht“ stimmten 42 %</a:t>
            </a:r>
          </a:p>
          <a:p>
            <a:r>
              <a:rPr lang="de-DE" dirty="0"/>
              <a:t>zumindest eher zu, der Aussage „Alles in allem schadet Religion der Menschheit</a:t>
            </a:r>
          </a:p>
          <a:p>
            <a:r>
              <a:rPr lang="de-DE" dirty="0"/>
              <a:t>mehr, als sie nützt“ 44 %, der Aussage „Mir selbst sind religiöse Fragen </a:t>
            </a:r>
            <a:r>
              <a:rPr lang="de-DE" dirty="0" err="1"/>
              <a:t>bedeu</a:t>
            </a:r>
            <a:r>
              <a:rPr lang="de-DE" dirty="0"/>
              <a:t>-</a:t>
            </a:r>
          </a:p>
          <a:p>
            <a:r>
              <a:rPr lang="de-DE" dirty="0" err="1"/>
              <a:t>tungslos</a:t>
            </a:r>
            <a:r>
              <a:rPr lang="de-DE" dirty="0"/>
              <a:t> und egal“ 55 %, und der Aussage „Es befremdet mich und macht mich</a:t>
            </a:r>
          </a:p>
          <a:p>
            <a:r>
              <a:rPr lang="de-DE" dirty="0"/>
              <a:t>misstrauisch, wenn Menschen sehr religiös sind“ 57 %. Das Antwortverhalten auf</a:t>
            </a:r>
          </a:p>
          <a:p>
            <a:r>
              <a:rPr lang="de-DE" dirty="0"/>
              <a:t>diese Fragen lässt sich in einem Säkularismus-Index33 bündeln, der stark negativ</a:t>
            </a:r>
          </a:p>
          <a:p>
            <a:r>
              <a:rPr lang="de-DE" dirty="0"/>
              <a:t>(r = -0,70) mit dem aus Abbildung 2.1 bekannten Index für kirchennahe Religiosität</a:t>
            </a:r>
          </a:p>
          <a:p>
            <a:r>
              <a:rPr lang="de-DE" dirty="0"/>
              <a:t>korreliert, aber nur eine vergleichsweise schwache negative Korrelation (r = -0,29)</a:t>
            </a:r>
          </a:p>
          <a:p>
            <a:r>
              <a:rPr lang="de-DE" dirty="0"/>
              <a:t>mit dem Index für kirchenferne Religiosität zeigt. </a:t>
            </a:r>
            <a:r>
              <a:rPr lang="de-DE" b="1" dirty="0"/>
              <a:t>Das bedeutet, dass der Gegenpol</a:t>
            </a:r>
          </a:p>
          <a:p>
            <a:r>
              <a:rPr lang="de-DE" b="1" dirty="0"/>
              <a:t>des Säkularismus in erster Linie die Kirchen sind, weniger andere Religionsformen.</a:t>
            </a:r>
          </a:p>
          <a:p>
            <a:r>
              <a:rPr lang="de-DE" dirty="0"/>
              <a:t>Erwartungsgemäß korreliert der Säkularismus-Index auch eng mit naturalistischen</a:t>
            </a:r>
          </a:p>
          <a:p>
            <a:r>
              <a:rPr lang="de-DE" dirty="0"/>
              <a:t>Positionen wie der Ablehnung des Glaubens an ein Leben nach dem Tod (</a:t>
            </a:r>
            <a:r>
              <a:rPr lang="de-DE" dirty="0" err="1"/>
              <a:t>rs</a:t>
            </a:r>
            <a:r>
              <a:rPr lang="de-DE" dirty="0"/>
              <a:t> = 0,56)</a:t>
            </a:r>
          </a:p>
          <a:p>
            <a:r>
              <a:rPr lang="de-DE" dirty="0"/>
              <a:t>oder einer „vom Körper unabhängigen Seele“, weil „alles streng nach den </a:t>
            </a:r>
            <a:r>
              <a:rPr lang="de-DE" dirty="0" err="1"/>
              <a:t>bekann</a:t>
            </a:r>
            <a:r>
              <a:rPr lang="de-DE" dirty="0"/>
              <a:t>-</a:t>
            </a:r>
          </a:p>
          <a:p>
            <a:r>
              <a:rPr lang="de-DE" dirty="0" err="1"/>
              <a:t>ten</a:t>
            </a:r>
            <a:r>
              <a:rPr lang="de-DE" dirty="0"/>
              <a:t> Naturgesetzen abläuft“ (</a:t>
            </a:r>
            <a:r>
              <a:rPr lang="de-DE" dirty="0" err="1"/>
              <a:t>rs</a:t>
            </a:r>
            <a:r>
              <a:rPr lang="de-DE" dirty="0"/>
              <a:t> = 0,44).</a:t>
            </a:r>
          </a:p>
          <a:p>
            <a:r>
              <a:rPr lang="de-DE" dirty="0"/>
              <a:t>Interessanterweise steht Säkularismus in keinem Zusammenhang mit dem Alter</a:t>
            </a:r>
          </a:p>
          <a:p>
            <a:r>
              <a:rPr lang="de-DE" dirty="0"/>
              <a:t>einer Person oder ihrer Schulbildung, sehr wohl aber mit dem Umstand, in der</a:t>
            </a:r>
          </a:p>
          <a:p>
            <a:r>
              <a:rPr lang="de-DE" dirty="0"/>
              <a:t>Kindheit nur selten mit Religion in Berührung gekommen zu sein (r = 0,35), sowie</a:t>
            </a:r>
          </a:p>
          <a:p>
            <a:r>
              <a:rPr lang="de-DE" dirty="0"/>
              <a:t>der Wahrnehmung von Anomie, also dass sich der gesellschaftliche Zusammenhalt</a:t>
            </a:r>
          </a:p>
          <a:p>
            <a:r>
              <a:rPr lang="de-DE" dirty="0"/>
              <a:t>und die soziale Ordnung immer mehr auflösten (r = 0,20). Wie sehr die Ausbreitung</a:t>
            </a:r>
          </a:p>
          <a:p>
            <a:r>
              <a:rPr lang="de-DE" dirty="0"/>
              <a:t>säkularer Orientierungen mit einem Nachlassen der Kirchenbindung zusammen-</a:t>
            </a:r>
          </a:p>
          <a:p>
            <a:r>
              <a:rPr lang="de-DE" dirty="0"/>
              <a:t>hängt, zeigt Abbildung 2.6: Die Neigung zum Kirchenaustritt ist bei Personen, die</a:t>
            </a:r>
          </a:p>
          <a:p>
            <a:r>
              <a:rPr lang="de-DE" dirty="0"/>
              <a:t>gegenwärtig noch Kirchenmitglieder sind, umso höher, je ausgeprägter ihre </a:t>
            </a:r>
            <a:r>
              <a:rPr lang="de-DE" dirty="0" err="1"/>
              <a:t>säku</a:t>
            </a:r>
            <a:r>
              <a:rPr lang="de-DE" dirty="0"/>
              <a:t>-</a:t>
            </a:r>
          </a:p>
          <a:p>
            <a:r>
              <a:rPr lang="de-DE" dirty="0" err="1"/>
              <a:t>lare</a:t>
            </a:r>
            <a:r>
              <a:rPr lang="de-DE" dirty="0"/>
              <a:t> Orientierung ist.</a:t>
            </a:r>
          </a:p>
        </p:txBody>
      </p:sp>
      <p:sp>
        <p:nvSpPr>
          <p:cNvPr id="4" name="Foliennummernplatzhalter 3"/>
          <p:cNvSpPr>
            <a:spLocks noGrp="1"/>
          </p:cNvSpPr>
          <p:nvPr>
            <p:ph type="sldNum" sz="quarter" idx="5"/>
          </p:nvPr>
        </p:nvSpPr>
        <p:spPr/>
        <p:txBody>
          <a:bodyPr/>
          <a:lstStyle/>
          <a:p>
            <a:fld id="{F8A9E36F-C4A6-4525-B602-BC7E6FF2B453}" type="slidenum">
              <a:rPr lang="de-DE" smtClean="0"/>
              <a:t>12</a:t>
            </a:fld>
            <a:endParaRPr lang="de-DE"/>
          </a:p>
        </p:txBody>
      </p:sp>
    </p:spTree>
    <p:extLst>
      <p:ext uri="{BB962C8B-B14F-4D97-AF65-F5344CB8AC3E}">
        <p14:creationId xmlns:p14="http://schemas.microsoft.com/office/powerpoint/2010/main" val="2629787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Man könnte meinen, sehr viele glauben schon irgendwie irgendwas. Bezogen auf Frage nach Religiosität, wo deutlich weniger sich zuordnen, wird deutlich, dass für die allermeisten der Begriff Religiös ganz stark KIRCHLICH geprägt ist.</a:t>
            </a:r>
          </a:p>
          <a:p>
            <a:pPr marL="0" indent="0">
              <a:buNone/>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Ca. Ein Viertel der konfessionslosen „glaubt“ an Transzendentes.</a:t>
            </a:r>
          </a:p>
          <a:p>
            <a:pPr marL="0" indent="0">
              <a:buNone/>
            </a:pPr>
            <a:endParaRPr lang="de-DE" dirty="0"/>
          </a:p>
          <a:p>
            <a:r>
              <a:rPr lang="de-DE" dirty="0"/>
              <a:t>Aber natürlich bei Kirchlichen immer deutlich höher!</a:t>
            </a:r>
          </a:p>
          <a:p>
            <a:r>
              <a:rPr lang="de-DE" dirty="0"/>
              <a:t>Damit bestätigt sich noch einmal, dass Religiosität und</a:t>
            </a:r>
          </a:p>
          <a:p>
            <a:r>
              <a:rPr lang="de-DE" dirty="0"/>
              <a:t>Kirchlichkeit in den Abfragewerten miteinander positiv korrelieren. Zwar ist es eine</a:t>
            </a:r>
          </a:p>
          <a:p>
            <a:r>
              <a:rPr lang="de-DE" dirty="0"/>
              <a:t>verbreitete Meinung, dass man auch ohne Kirche religiös sein könne. Das Ergebnis</a:t>
            </a:r>
          </a:p>
          <a:p>
            <a:r>
              <a:rPr lang="de-DE" dirty="0"/>
              <a:t>der empirischen Analyse lautet hingegen, dass dies zwar möglich ist, es aber weitaus</a:t>
            </a:r>
          </a:p>
          <a:p>
            <a:r>
              <a:rPr lang="de-DE" dirty="0"/>
              <a:t>wahrscheinlicher ist, dass Religiosität und Kirchlichkeit zusammengehen.</a:t>
            </a:r>
          </a:p>
        </p:txBody>
      </p:sp>
      <p:sp>
        <p:nvSpPr>
          <p:cNvPr id="4" name="Foliennummernplatzhalter 3"/>
          <p:cNvSpPr>
            <a:spLocks noGrp="1"/>
          </p:cNvSpPr>
          <p:nvPr>
            <p:ph type="sldNum" sz="quarter" idx="5"/>
          </p:nvPr>
        </p:nvSpPr>
        <p:spPr/>
        <p:txBody>
          <a:bodyPr/>
          <a:lstStyle/>
          <a:p>
            <a:fld id="{F8A9E36F-C4A6-4525-B602-BC7E6FF2B453}" type="slidenum">
              <a:rPr lang="de-DE" smtClean="0"/>
              <a:t>13</a:t>
            </a:fld>
            <a:endParaRPr lang="de-DE"/>
          </a:p>
        </p:txBody>
      </p:sp>
    </p:spTree>
    <p:extLst>
      <p:ext uri="{BB962C8B-B14F-4D97-AF65-F5344CB8AC3E}">
        <p14:creationId xmlns:p14="http://schemas.microsoft.com/office/powerpoint/2010/main" val="4195034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4 Antwortmöglichkeiten vorgegeben</a:t>
            </a:r>
          </a:p>
        </p:txBody>
      </p:sp>
      <p:sp>
        <p:nvSpPr>
          <p:cNvPr id="4" name="Foliennummernplatzhalter 3"/>
          <p:cNvSpPr>
            <a:spLocks noGrp="1"/>
          </p:cNvSpPr>
          <p:nvPr>
            <p:ph type="sldNum" sz="quarter" idx="5"/>
          </p:nvPr>
        </p:nvSpPr>
        <p:spPr/>
        <p:txBody>
          <a:bodyPr/>
          <a:lstStyle/>
          <a:p>
            <a:fld id="{F8A9E36F-C4A6-4525-B602-BC7E6FF2B453}" type="slidenum">
              <a:rPr lang="de-DE" smtClean="0"/>
              <a:t>14</a:t>
            </a:fld>
            <a:endParaRPr lang="de-DE"/>
          </a:p>
        </p:txBody>
      </p:sp>
    </p:spTree>
    <p:extLst>
      <p:ext uri="{BB962C8B-B14F-4D97-AF65-F5344CB8AC3E}">
        <p14:creationId xmlns:p14="http://schemas.microsoft.com/office/powerpoint/2010/main" val="3338114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Kindererziehung!!!!!!!!!!!!!!!!!!!!!!!!!!!!!!!!!!!!</a:t>
            </a:r>
          </a:p>
        </p:txBody>
      </p:sp>
      <p:sp>
        <p:nvSpPr>
          <p:cNvPr id="4" name="Foliennummernplatzhalter 3"/>
          <p:cNvSpPr>
            <a:spLocks noGrp="1"/>
          </p:cNvSpPr>
          <p:nvPr>
            <p:ph type="sldNum" sz="quarter" idx="5"/>
          </p:nvPr>
        </p:nvSpPr>
        <p:spPr/>
        <p:txBody>
          <a:bodyPr/>
          <a:lstStyle/>
          <a:p>
            <a:fld id="{F8A9E36F-C4A6-4525-B602-BC7E6FF2B453}" type="slidenum">
              <a:rPr lang="de-DE" smtClean="0"/>
              <a:t>16</a:t>
            </a:fld>
            <a:endParaRPr lang="de-DE"/>
          </a:p>
        </p:txBody>
      </p:sp>
    </p:spTree>
    <p:extLst>
      <p:ext uri="{BB962C8B-B14F-4D97-AF65-F5344CB8AC3E}">
        <p14:creationId xmlns:p14="http://schemas.microsoft.com/office/powerpoint/2010/main" val="4277755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beteiligen sich unter den Befragten</a:t>
            </a:r>
          </a:p>
          <a:p>
            <a:r>
              <a:rPr lang="de-DE" dirty="0"/>
              <a:t>mit Hochschulabschluss 27 % in einer über Gottesdienstbesuche hinausgehenden</a:t>
            </a:r>
          </a:p>
          <a:p>
            <a:r>
              <a:rPr lang="de-DE" dirty="0"/>
              <a:t>Weise am kirchlichen Leben, während es unter Befragten mit Abitur (ohne Hoch-</a:t>
            </a:r>
          </a:p>
          <a:p>
            <a:r>
              <a:rPr lang="de-DE" dirty="0" err="1"/>
              <a:t>schulabschluss</a:t>
            </a:r>
            <a:r>
              <a:rPr lang="de-DE" dirty="0"/>
              <a:t>) 18 % sind, 16 % bei Personen mit Realschulabschluss und 12 % bei</a:t>
            </a:r>
          </a:p>
          <a:p>
            <a:r>
              <a:rPr lang="de-DE" dirty="0"/>
              <a:t>Befragten mit Hauptschulabschluss. Es besteht also – ganz anders als 1972 – heute</a:t>
            </a:r>
          </a:p>
          <a:p>
            <a:r>
              <a:rPr lang="de-DE" dirty="0"/>
              <a:t>eher die Gefahr, dass die „im Bildungsprozess Zurückbleibenden und </a:t>
            </a:r>
            <a:r>
              <a:rPr lang="de-DE" dirty="0" err="1"/>
              <a:t>Zurückgelas</a:t>
            </a:r>
            <a:r>
              <a:rPr lang="de-DE" dirty="0"/>
              <a:t>-</a:t>
            </a:r>
          </a:p>
          <a:p>
            <a:r>
              <a:rPr lang="de-DE" dirty="0" err="1"/>
              <a:t>senen</a:t>
            </a:r>
            <a:r>
              <a:rPr lang="de-DE" dirty="0"/>
              <a:t>“ auch im kirchlichen Leben kaum mehr vorkommen und dieses vornehmlich</a:t>
            </a:r>
          </a:p>
          <a:p>
            <a:r>
              <a:rPr lang="de-DE" dirty="0"/>
              <a:t>durch höher Gebildete geprägt wird</a:t>
            </a:r>
          </a:p>
          <a:p>
            <a:endParaRPr lang="de-DE" dirty="0"/>
          </a:p>
          <a:p>
            <a:r>
              <a:rPr lang="de-DE" dirty="0"/>
              <a:t>Kurzer Rückblick ins Jahr 1972: Damals kam die erste KMU zu dem Ergebnis, dass ein höheres Bildungsniveau zu einer geringeren Religiosität und Kirchenbindung führt. 50 Jahre später zeigt sich ein anderes Bild: Heute steht die Schulbildung nicht mehr im Zusammenhang mit dem Kirchgang, dem Kirchenvertrauen, der Bedeutung von Religion für das eigene Leben und der säkularen Orientierung.</a:t>
            </a:r>
          </a:p>
          <a:p>
            <a:r>
              <a:rPr lang="de-DE" dirty="0"/>
              <a:t>Anders als im Jahr 1972 sind Menschen mit einem hohen Sozialstatus heute stärker kirchlich-religiös und stärker an die Kirche gebunden als Menschen mit einem niedrigen Sozialstatus. Es droht also die Gefahr, dass Menschen, die im Bildungsprozess auf der Strecke bleiben, auch im kirchlichen Leben kaum noch präsent sind.</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17</a:t>
            </a:fld>
            <a:endParaRPr lang="de-DE"/>
          </a:p>
        </p:txBody>
      </p:sp>
    </p:spTree>
    <p:extLst>
      <p:ext uri="{BB962C8B-B14F-4D97-AF65-F5344CB8AC3E}">
        <p14:creationId xmlns:p14="http://schemas.microsoft.com/office/powerpoint/2010/main" val="1154175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Kirchenferne Religiosität ist keine ernsthafte Konkurrenz für die Kirchen. Denn sie</a:t>
            </a:r>
          </a:p>
          <a:p>
            <a:r>
              <a:rPr lang="de-DE" dirty="0"/>
              <a:t>unterliegt ebenso einer deutlichen gesellschaftlichen Marginalisierung und Desta-</a:t>
            </a:r>
          </a:p>
          <a:p>
            <a:r>
              <a:rPr lang="de-DE" dirty="0" err="1"/>
              <a:t>bilisierung</a:t>
            </a:r>
            <a:r>
              <a:rPr lang="de-DE" dirty="0"/>
              <a:t>. Die Kirchen bzw. organisierten Religionsgemeinschaften sind nach wie</a:t>
            </a:r>
          </a:p>
          <a:p>
            <a:r>
              <a:rPr lang="de-DE" dirty="0"/>
              <a:t>vor die wichtigsten Repräsentantinnen von Religion in Deutschland. Ein „</a:t>
            </a:r>
            <a:r>
              <a:rPr lang="de-DE" dirty="0" err="1"/>
              <a:t>believing</a:t>
            </a:r>
            <a:endParaRPr lang="de-DE" dirty="0"/>
          </a:p>
          <a:p>
            <a:r>
              <a:rPr lang="de-DE" dirty="0" err="1"/>
              <a:t>without</a:t>
            </a:r>
            <a:r>
              <a:rPr lang="de-DE" dirty="0"/>
              <a:t> </a:t>
            </a:r>
            <a:r>
              <a:rPr lang="de-DE" dirty="0" err="1"/>
              <a:t>belonging</a:t>
            </a:r>
            <a:r>
              <a:rPr lang="de-DE" dirty="0"/>
              <a:t>“ lässt sich nur bei relativ wenigen empirisch feststellen.</a:t>
            </a:r>
          </a:p>
          <a:p>
            <a:endParaRPr lang="de-DE" dirty="0"/>
          </a:p>
          <a:p>
            <a:r>
              <a:rPr lang="de-DE" dirty="0"/>
              <a:t>Säkulare sind aus verschiedenen Gründen eine wichtige Zielgruppe. Sie sind in-</a:t>
            </a:r>
          </a:p>
          <a:p>
            <a:r>
              <a:rPr lang="de-DE" dirty="0"/>
              <a:t>zwischen gesellschaftlich </a:t>
            </a:r>
            <a:r>
              <a:rPr lang="de-DE" dirty="0" err="1"/>
              <a:t>majoritär</a:t>
            </a:r>
            <a:r>
              <a:rPr lang="de-DE" dirty="0"/>
              <a:t>. Auch unter den Kirchenmitgliedern ist ihr Anteil</a:t>
            </a:r>
          </a:p>
          <a:p>
            <a:r>
              <a:rPr lang="de-DE" dirty="0"/>
              <a:t>nicht unerheblich, und sie zu ignorieren, käme einer Selbstmarginalisierung gleich.</a:t>
            </a:r>
          </a:p>
          <a:p>
            <a:r>
              <a:rPr lang="de-DE" dirty="0"/>
              <a:t>Säkulare sind mit einer religiösen Sprache schwer erreichbar. Die Kirche muss daher</a:t>
            </a:r>
          </a:p>
          <a:p>
            <a:r>
              <a:rPr lang="de-DE" dirty="0"/>
              <a:t>ihre Anstrengungen verstärken, ihre Botschaft in einer Sprache zu formulieren, die</a:t>
            </a:r>
          </a:p>
          <a:p>
            <a:r>
              <a:rPr lang="de-DE" dirty="0"/>
              <a:t>anschlussfähig ist. </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18</a:t>
            </a:fld>
            <a:endParaRPr lang="de-DE"/>
          </a:p>
        </p:txBody>
      </p:sp>
    </p:spTree>
    <p:extLst>
      <p:ext uri="{BB962C8B-B14F-4D97-AF65-F5344CB8AC3E}">
        <p14:creationId xmlns:p14="http://schemas.microsoft.com/office/powerpoint/2010/main" val="2865497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spricht dafür, dass das Bild von Kirche je kirchenferner, umso traditioneller ist!</a:t>
            </a:r>
          </a:p>
          <a:p>
            <a:r>
              <a:rPr lang="de-DE" dirty="0"/>
              <a:t>Und: Taufe hat durchaus ein Problem.</a:t>
            </a:r>
          </a:p>
        </p:txBody>
      </p:sp>
      <p:sp>
        <p:nvSpPr>
          <p:cNvPr id="4" name="Foliennummernplatzhalter 3"/>
          <p:cNvSpPr>
            <a:spLocks noGrp="1"/>
          </p:cNvSpPr>
          <p:nvPr>
            <p:ph type="sldNum" sz="quarter" idx="5"/>
          </p:nvPr>
        </p:nvSpPr>
        <p:spPr/>
        <p:txBody>
          <a:bodyPr/>
          <a:lstStyle/>
          <a:p>
            <a:fld id="{F8A9E36F-C4A6-4525-B602-BC7E6FF2B453}" type="slidenum">
              <a:rPr lang="de-DE" smtClean="0"/>
              <a:t>20</a:t>
            </a:fld>
            <a:endParaRPr lang="de-DE"/>
          </a:p>
        </p:txBody>
      </p:sp>
    </p:spTree>
    <p:extLst>
      <p:ext uri="{BB962C8B-B14F-4D97-AF65-F5344CB8AC3E}">
        <p14:creationId xmlns:p14="http://schemas.microsoft.com/office/powerpoint/2010/main" val="911801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Kontakte vor allem Gemeinden vor Ort, aber auch Kindergärten, Diakonie etc.</a:t>
            </a:r>
          </a:p>
          <a:p>
            <a:r>
              <a:rPr lang="de-DE" dirty="0"/>
              <a:t>Jugendarbeit war nicht abgefragt</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22</a:t>
            </a:fld>
            <a:endParaRPr lang="de-DE"/>
          </a:p>
        </p:txBody>
      </p:sp>
    </p:spTree>
    <p:extLst>
      <p:ext uri="{BB962C8B-B14F-4D97-AF65-F5344CB8AC3E}">
        <p14:creationId xmlns:p14="http://schemas.microsoft.com/office/powerpoint/2010/main" val="493225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20B0604020202020204" pitchFamily="34" charset="0"/>
              <a:buChar char="•"/>
            </a:pPr>
            <a:r>
              <a:rPr lang="de-DE" dirty="0"/>
              <a:t>Evangelische Kirchenmitglieder schenken ihrer eigenen Kirche mehr Vertrauen als der Bundesregierung.  </a:t>
            </a:r>
          </a:p>
          <a:p>
            <a:pPr>
              <a:buFont typeface="Arial" panose="020B0604020202020204" pitchFamily="34" charset="0"/>
              <a:buChar char="•"/>
            </a:pPr>
            <a:r>
              <a:rPr lang="de-DE" dirty="0"/>
              <a:t>Katholik*innen vertrauen der evangelischen Kirche mehr als ihrer eigenen Kirche. </a:t>
            </a:r>
          </a:p>
          <a:p>
            <a:pPr>
              <a:buFont typeface="Arial" panose="020B0604020202020204" pitchFamily="34" charset="0"/>
              <a:buChar char="•"/>
            </a:pPr>
            <a:r>
              <a:rPr lang="de-DE" dirty="0"/>
              <a:t>Konfessionslose vertrauen keiner Institution so wenig wie der katholischen Kirche. </a:t>
            </a:r>
          </a:p>
          <a:p>
            <a:pPr>
              <a:buFont typeface="Arial" panose="020B0604020202020204" pitchFamily="34" charset="0"/>
              <a:buChar char="•"/>
            </a:pPr>
            <a:r>
              <a:rPr lang="de-DE" dirty="0"/>
              <a:t>Sowohl Konfessionslose als auch evangelische und katholische Kirchenmitglieder bringen Universitäten und der Justiz sowie der Diakonie und Caritas das größte Vertrauen entgegen. </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23</a:t>
            </a:fld>
            <a:endParaRPr lang="de-DE"/>
          </a:p>
        </p:txBody>
      </p:sp>
    </p:spTree>
    <p:extLst>
      <p:ext uri="{BB962C8B-B14F-4D97-AF65-F5344CB8AC3E}">
        <p14:creationId xmlns:p14="http://schemas.microsoft.com/office/powerpoint/2010/main" val="295926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Stichprobe wurde nach soziodemografischen Merkmalen gewichtet, bei Verzerrungen = echte Repräsentativität. </a:t>
            </a:r>
          </a:p>
          <a:p>
            <a:r>
              <a:rPr lang="de-DE" dirty="0"/>
              <a:t>Menschen, die sich nicht für religiöse Fragen interessieren, haben eine geringere</a:t>
            </a:r>
          </a:p>
          <a:p>
            <a:r>
              <a:rPr lang="de-DE" dirty="0"/>
              <a:t>Neigung, an Befragungen zu diesem Themenbereich teilzunehmen (vgl. Kreitz-</a:t>
            </a:r>
          </a:p>
          <a:p>
            <a:r>
              <a:rPr lang="de-DE" dirty="0" err="1"/>
              <a:t>scheck</a:t>
            </a:r>
            <a:r>
              <a:rPr lang="de-DE" dirty="0"/>
              <a:t> &amp; Haensch 2019). Bei früheren KMUs führte das immer wieder dazu, dass die</a:t>
            </a:r>
          </a:p>
          <a:p>
            <a:r>
              <a:rPr lang="de-DE" dirty="0"/>
              <a:t>Bedeutung von Religiosität und Kirchlichkeit überschätzt wurde, weil religions- und</a:t>
            </a:r>
          </a:p>
          <a:p>
            <a:r>
              <a:rPr lang="de-DE" dirty="0"/>
              <a:t>kirchenaffine Personen in der Stichprobe überrepräsentiert waren. Es kam also zu</a:t>
            </a:r>
          </a:p>
          <a:p>
            <a:r>
              <a:rPr lang="de-DE" dirty="0"/>
              <a:t>Verzerrungen der Repräsentativität. Das konnte bei der vorliegenden 6. KMU durch</a:t>
            </a:r>
          </a:p>
          <a:p>
            <a:r>
              <a:rPr lang="de-DE" dirty="0"/>
              <a:t>die Nutzung des </a:t>
            </a:r>
            <a:r>
              <a:rPr lang="de-DE" dirty="0" err="1"/>
              <a:t>Omninet</a:t>
            </a:r>
            <a:r>
              <a:rPr lang="de-DE" dirty="0"/>
              <a:t>-Panels von Forsa vermieden werden. Dieses Panel enthält</a:t>
            </a:r>
          </a:p>
          <a:p>
            <a:r>
              <a:rPr lang="de-DE" dirty="0"/>
              <a:t>repräsentativ ausgewählte Personen, die nach einem Zufallsprinzip bei </a:t>
            </a:r>
            <a:r>
              <a:rPr lang="de-DE" dirty="0" err="1"/>
              <a:t>Telefonin</a:t>
            </a:r>
            <a:r>
              <a:rPr lang="de-DE" dirty="0"/>
              <a:t>-</a:t>
            </a:r>
          </a:p>
          <a:p>
            <a:r>
              <a:rPr lang="de-DE" dirty="0" err="1"/>
              <a:t>terviews</a:t>
            </a:r>
            <a:r>
              <a:rPr lang="de-DE" dirty="0"/>
              <a:t> zu einer breiten Palette anderer Sachthemen rekrutiert wurden. Sie hatten</a:t>
            </a:r>
          </a:p>
          <a:p>
            <a:r>
              <a:rPr lang="de-DE" dirty="0"/>
              <a:t>sich prinzipiell zur Teilnahme an einer weiteren Befragung bereit erklärt, ohne de-</a:t>
            </a:r>
          </a:p>
          <a:p>
            <a:r>
              <a:rPr lang="de-DE" dirty="0" err="1"/>
              <a:t>ren</a:t>
            </a:r>
            <a:r>
              <a:rPr lang="de-DE" dirty="0"/>
              <a:t> Themenschwerpunkt zu kennen. </a:t>
            </a:r>
          </a:p>
        </p:txBody>
      </p:sp>
      <p:sp>
        <p:nvSpPr>
          <p:cNvPr id="4" name="Foliennummernplatzhalter 3"/>
          <p:cNvSpPr>
            <a:spLocks noGrp="1"/>
          </p:cNvSpPr>
          <p:nvPr>
            <p:ph type="sldNum" sz="quarter" idx="5"/>
          </p:nvPr>
        </p:nvSpPr>
        <p:spPr/>
        <p:txBody>
          <a:bodyPr/>
          <a:lstStyle/>
          <a:p>
            <a:fld id="{F8A9E36F-C4A6-4525-B602-BC7E6FF2B453}" type="slidenum">
              <a:rPr lang="de-DE" smtClean="0"/>
              <a:t>2</a:t>
            </a:fld>
            <a:endParaRPr lang="de-DE"/>
          </a:p>
        </p:txBody>
      </p:sp>
    </p:spTree>
    <p:extLst>
      <p:ext uri="{BB962C8B-B14F-4D97-AF65-F5344CB8AC3E}">
        <p14:creationId xmlns:p14="http://schemas.microsoft.com/office/powerpoint/2010/main" val="380850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NAHEZU GLEICH BEI BEIDEN KIRCHEN!</a:t>
            </a:r>
          </a:p>
          <a:p>
            <a:endParaRPr lang="de-DE" dirty="0"/>
          </a:p>
          <a:p>
            <a:r>
              <a:rPr lang="de-DE" dirty="0"/>
              <a:t>Interessant: 71% haben ihre </a:t>
            </a:r>
            <a:r>
              <a:rPr lang="de-DE" dirty="0" err="1"/>
              <a:t>Konfesssionszugehörigkeit</a:t>
            </a:r>
            <a:r>
              <a:rPr lang="de-DE" dirty="0"/>
              <a:t> im Lauf des Lebens nie verändert, auch die Konfessionslosen! </a:t>
            </a:r>
          </a:p>
          <a:p>
            <a:r>
              <a:rPr lang="de-DE" dirty="0"/>
              <a:t>Nur 2,5% sind zwischen verschiedenen Konfessionen gewechselt. Das ist die Ausnahme</a:t>
            </a:r>
          </a:p>
          <a:p>
            <a:r>
              <a:rPr lang="de-DE" dirty="0"/>
              <a:t>1,5% sind von Konfessionslos zu einer Konfession</a:t>
            </a:r>
          </a:p>
          <a:p>
            <a:r>
              <a:rPr lang="de-DE" dirty="0"/>
              <a:t>25% sind von </a:t>
            </a:r>
            <a:r>
              <a:rPr lang="de-DE" dirty="0" err="1"/>
              <a:t>konfession</a:t>
            </a:r>
            <a:r>
              <a:rPr lang="de-DE" dirty="0"/>
              <a:t> zu konfessionslos.</a:t>
            </a:r>
          </a:p>
          <a:p>
            <a:endParaRPr lang="de-DE" dirty="0"/>
          </a:p>
          <a:p>
            <a:r>
              <a:rPr lang="de-DE" dirty="0"/>
              <a:t>Das spricht gegen die These einer individualisierten Religionszugehörigkeit mit spontanen Wechseln. Nein. Konversion ist ein sehr SELTENES Phänomen. Wenn überhaupt vollzieht sich diese Religiosität im inneren und folgenlos für eine Mitgliedschaft.</a:t>
            </a:r>
          </a:p>
        </p:txBody>
      </p:sp>
      <p:sp>
        <p:nvSpPr>
          <p:cNvPr id="4" name="Foliennummernplatzhalter 3"/>
          <p:cNvSpPr>
            <a:spLocks noGrp="1"/>
          </p:cNvSpPr>
          <p:nvPr>
            <p:ph type="sldNum" sz="quarter" idx="5"/>
          </p:nvPr>
        </p:nvSpPr>
        <p:spPr/>
        <p:txBody>
          <a:bodyPr/>
          <a:lstStyle/>
          <a:p>
            <a:fld id="{F8A9E36F-C4A6-4525-B602-BC7E6FF2B453}" type="slidenum">
              <a:rPr lang="de-DE" smtClean="0"/>
              <a:t>24</a:t>
            </a:fld>
            <a:endParaRPr lang="de-DE"/>
          </a:p>
        </p:txBody>
      </p:sp>
    </p:spTree>
    <p:extLst>
      <p:ext uri="{BB962C8B-B14F-4D97-AF65-F5344CB8AC3E}">
        <p14:creationId xmlns:p14="http://schemas.microsoft.com/office/powerpoint/2010/main" val="4219866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Erstaunlich gleich auch bei Katholiken.</a:t>
            </a:r>
          </a:p>
          <a:p>
            <a:endParaRPr lang="de-DE" dirty="0"/>
          </a:p>
          <a:p>
            <a:r>
              <a:rPr lang="de-DE" dirty="0"/>
              <a:t>eine Mitgliedschaft qua Konvention – „weil sich das so gehört“ – von einem Großteil der Befragten abgelehnt. Es ist also nicht mehr die Konfessionslosigkeit, sondern die Kirchenmitgliedschaft, für die eine Begründung notwendig ist.</a:t>
            </a:r>
          </a:p>
          <a:p>
            <a:endParaRPr lang="de-DE" dirty="0"/>
          </a:p>
          <a:p>
            <a:r>
              <a:rPr lang="de-DE" dirty="0"/>
              <a:t>Es sind also in erster Linie soziale Motive entscheidend für eine Kirchenmitgliedschaft – diesen Motiven können auch nicht-religiöse Menschen zustimmen. </a:t>
            </a:r>
          </a:p>
          <a:p>
            <a:r>
              <a:rPr lang="de-DE" dirty="0"/>
              <a:t>Es erwarten also nur wenige Menschen heilige oder spirituelle Impulse von der Kirche.</a:t>
            </a:r>
          </a:p>
        </p:txBody>
      </p:sp>
      <p:sp>
        <p:nvSpPr>
          <p:cNvPr id="4" name="Foliennummernplatzhalter 3"/>
          <p:cNvSpPr>
            <a:spLocks noGrp="1"/>
          </p:cNvSpPr>
          <p:nvPr>
            <p:ph type="sldNum" sz="quarter" idx="5"/>
          </p:nvPr>
        </p:nvSpPr>
        <p:spPr/>
        <p:txBody>
          <a:bodyPr/>
          <a:lstStyle/>
          <a:p>
            <a:fld id="{F8A9E36F-C4A6-4525-B602-BC7E6FF2B453}" type="slidenum">
              <a:rPr lang="de-DE" smtClean="0"/>
              <a:t>25</a:t>
            </a:fld>
            <a:endParaRPr lang="de-DE"/>
          </a:p>
        </p:txBody>
      </p:sp>
    </p:spTree>
    <p:extLst>
      <p:ext uri="{BB962C8B-B14F-4D97-AF65-F5344CB8AC3E}">
        <p14:creationId xmlns:p14="http://schemas.microsoft.com/office/powerpoint/2010/main" val="2232881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Ergebnisse der KMU 6 machen deutlich: Ob sich ein Mensch ehrenamtlich engagiert, hängt maßgeblich mit seiner kirchlichen Religiosität zusammen. Der beste Beweis dafür: Unter den Kirchlich-Religiösen engagiert sich eine breite Mehrheit von 61 Prozent ehrenamtlich. Demgegenüber liegt der Anteil bei den Religiös-Distanzierten mit 48 Prozent deutlich niedriger. Alternative und Säkulare engagieren sich mit 42 bzw. 33 Prozent mit Abstand am wenigsten.</a:t>
            </a:r>
          </a:p>
          <a:p>
            <a:r>
              <a:rPr lang="de-DE" dirty="0"/>
              <a:t>Ein weiteres interessantes Ergebnis der KMU 6 ist, dass Kirchenmitglieder im Vergleich zu Konfessionslosen anderen Menschen und gesellschaftlichen Institutionen deutlich mehr Vertrauen schenken. Dementsprechend nehmen die Kirchen einen zentralen Stellenwert in der Gesamtgesellschaft ein, indem sie sowohl zu mehr ehrenamtlichem Engagement als auch zu einem gestärkten Vertrauen beitragen. Damit bilden die Kirchen in Deutschland einen relevanten Bestandteil des gesellschaftlichen Sozialkapitals.</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26</a:t>
            </a:fld>
            <a:endParaRPr lang="de-DE"/>
          </a:p>
        </p:txBody>
      </p:sp>
    </p:spTree>
    <p:extLst>
      <p:ext uri="{BB962C8B-B14F-4D97-AF65-F5344CB8AC3E}">
        <p14:creationId xmlns:p14="http://schemas.microsoft.com/office/powerpoint/2010/main" val="880853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gute Nachricht: Eine überwiegende Mehrheit von 85 Prozent aller aktuell in der Kirche Engagierten erlebt den Umgang miteinander in der Kirche als wertschätzend. Auch unter den ehemals Engagierten haben 68 Prozent diese positive Erfahrung gemacht.</a:t>
            </a:r>
          </a:p>
          <a:p>
            <a:r>
              <a:rPr lang="de-DE" dirty="0"/>
              <a:t>Doch warum beenden Menschen ihr Engagement? Etwa die Hälfte der ehemals Aktiven nennt veränderte Lebensumstände als Grund. Ein Viertel begründet den Rückzug mit nachlassendem Interesse und ein weiteres Viertel nennt eine Kombination aus beiden Faktoren. Es lässt sich also zusammenfassen: Die Gründe für die Beendigung des kirchlichen Engagements sind vielfältig, haben aber in der Regel nichts mit negativen Erfahrungen zu tun.</a:t>
            </a:r>
          </a:p>
          <a:p>
            <a:r>
              <a:rPr lang="de-DE" dirty="0"/>
              <a:t>Zum Schluss noch ein weiteres interessantes Ergebnis: Evangelische Kirchenmitglieder aus Ostdeutschland engagieren sich stärker als die aus Westdeutschland. </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27</a:t>
            </a:fld>
            <a:endParaRPr lang="de-DE"/>
          </a:p>
        </p:txBody>
      </p:sp>
    </p:spTree>
    <p:extLst>
      <p:ext uri="{BB962C8B-B14F-4D97-AF65-F5344CB8AC3E}">
        <p14:creationId xmlns:p14="http://schemas.microsoft.com/office/powerpoint/2010/main" val="1496740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gute Nachricht: Eine überwiegende Mehrheit von 85 Prozent aller aktuell in der Kirche Engagierten erlebt den Umgang miteinander in der Kirche als wertschätzend. Auch unter den ehemals Engagierten haben 68 Prozent diese positive Erfahrung gemacht.</a:t>
            </a:r>
          </a:p>
          <a:p>
            <a:r>
              <a:rPr lang="de-DE" dirty="0"/>
              <a:t>Doch warum beenden Menschen ihr Engagement? Etwa die Hälfte der ehemals Aktiven nennt veränderte Lebensumstände als Grund. Ein Viertel begründet den Rückzug mit nachlassendem Interesse und ein weiteres Viertel nennt eine Kombination aus beiden Faktoren. Es lässt sich also zusammenfassen: Die Gründe für die Beendigung des kirchlichen Engagements sind vielfältig, haben aber in der Regel nichts mit negativen Erfahrungen zu tun.</a:t>
            </a:r>
          </a:p>
          <a:p>
            <a:r>
              <a:rPr lang="de-DE" dirty="0"/>
              <a:t>Zum Schluss noch ein weiteres interessantes Ergebnis: Evangelische Kirchenmitglieder aus Ostdeutschland engagieren sich stärker als die aus Westdeutschland. </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28</a:t>
            </a:fld>
            <a:endParaRPr lang="de-DE"/>
          </a:p>
        </p:txBody>
      </p:sp>
    </p:spTree>
    <p:extLst>
      <p:ext uri="{BB962C8B-B14F-4D97-AF65-F5344CB8AC3E}">
        <p14:creationId xmlns:p14="http://schemas.microsoft.com/office/powerpoint/2010/main" val="1392336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aufgezeigte Vertrauensschwund scheint grundsätzlicher Natur zu sein und </a:t>
            </a:r>
            <a:r>
              <a:rPr lang="de-DE" dirty="0" err="1"/>
              <a:t>dürf</a:t>
            </a:r>
            <a:r>
              <a:rPr lang="de-DE" dirty="0"/>
              <a:t>-</a:t>
            </a:r>
          </a:p>
          <a:p>
            <a:r>
              <a:rPr lang="de-DE" dirty="0" err="1"/>
              <a:t>te</a:t>
            </a:r>
            <a:r>
              <a:rPr lang="de-DE" dirty="0"/>
              <a:t> nicht nur auf einzelne Skandale zurückgehen. </a:t>
            </a:r>
          </a:p>
        </p:txBody>
      </p:sp>
      <p:sp>
        <p:nvSpPr>
          <p:cNvPr id="4" name="Foliennummernplatzhalter 3"/>
          <p:cNvSpPr>
            <a:spLocks noGrp="1"/>
          </p:cNvSpPr>
          <p:nvPr>
            <p:ph type="sldNum" sz="quarter" idx="5"/>
          </p:nvPr>
        </p:nvSpPr>
        <p:spPr/>
        <p:txBody>
          <a:bodyPr/>
          <a:lstStyle/>
          <a:p>
            <a:fld id="{F8A9E36F-C4A6-4525-B602-BC7E6FF2B453}" type="slidenum">
              <a:rPr lang="de-DE" smtClean="0"/>
              <a:t>29</a:t>
            </a:fld>
            <a:endParaRPr lang="de-DE"/>
          </a:p>
        </p:txBody>
      </p:sp>
    </p:spTree>
    <p:extLst>
      <p:ext uri="{BB962C8B-B14F-4D97-AF65-F5344CB8AC3E}">
        <p14:creationId xmlns:p14="http://schemas.microsoft.com/office/powerpoint/2010/main" val="888283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Dass die Veränderungen, die es in den letzten Jahren in der jeweils eigenen Kirche</a:t>
            </a:r>
          </a:p>
          <a:p>
            <a:r>
              <a:rPr lang="de-DE" dirty="0"/>
              <a:t>gab, zumindest schon in die richtige Richtung gingen, meint etwa die Hälfte der</a:t>
            </a:r>
          </a:p>
          <a:p>
            <a:r>
              <a:rPr lang="de-DE" dirty="0"/>
              <a:t>katholischen Kirchenmitglieder (Abbildung 3.4). Die andere Hälfte sieht die ein-</a:t>
            </a:r>
          </a:p>
          <a:p>
            <a:r>
              <a:rPr lang="de-DE" dirty="0"/>
              <a:t>geschlagene Richtung problematisch. Unter evangelischen Kirchenmitgliedern ist</a:t>
            </a:r>
          </a:p>
          <a:p>
            <a:r>
              <a:rPr lang="de-DE" dirty="0"/>
              <a:t>eine solche Polarisierung weniger zu beobachten. Hier meint eine stabile Mehrheit</a:t>
            </a:r>
          </a:p>
          <a:p>
            <a:r>
              <a:rPr lang="de-DE" dirty="0"/>
              <a:t>von mehr als drei Vierteln, dass die von ihrer Kirche eingeschlagene Richtung richtig</a:t>
            </a:r>
          </a:p>
          <a:p>
            <a:r>
              <a:rPr lang="de-DE" dirty="0"/>
              <a:t>sei. Welche konkrete „Richtung“ nun zukünftig aus Sicht der Mehrheit der Kirchen-</a:t>
            </a:r>
          </a:p>
          <a:p>
            <a:r>
              <a:rPr lang="de-DE" dirty="0" err="1"/>
              <a:t>mitglieder</a:t>
            </a:r>
            <a:r>
              <a:rPr lang="de-DE" dirty="0"/>
              <a:t> eingeschlagen werden soll, ergibt sich aus diesen Befunden freilich noch</a:t>
            </a:r>
          </a:p>
          <a:p>
            <a:r>
              <a:rPr lang="de-DE" dirty="0"/>
              <a:t>nicht. Dazu sind – im Folgenden – weitere Fragestellungen auszuwerten.</a:t>
            </a:r>
          </a:p>
        </p:txBody>
      </p:sp>
      <p:sp>
        <p:nvSpPr>
          <p:cNvPr id="4" name="Foliennummernplatzhalter 3"/>
          <p:cNvSpPr>
            <a:spLocks noGrp="1"/>
          </p:cNvSpPr>
          <p:nvPr>
            <p:ph type="sldNum" sz="quarter" idx="5"/>
          </p:nvPr>
        </p:nvSpPr>
        <p:spPr/>
        <p:txBody>
          <a:bodyPr/>
          <a:lstStyle/>
          <a:p>
            <a:fld id="{F8A9E36F-C4A6-4525-B602-BC7E6FF2B453}" type="slidenum">
              <a:rPr lang="de-DE" smtClean="0"/>
              <a:t>30</a:t>
            </a:fld>
            <a:endParaRPr lang="de-DE"/>
          </a:p>
        </p:txBody>
      </p:sp>
    </p:spTree>
    <p:extLst>
      <p:ext uri="{BB962C8B-B14F-4D97-AF65-F5344CB8AC3E}">
        <p14:creationId xmlns:p14="http://schemas.microsoft.com/office/powerpoint/2010/main" val="2425280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95% aller Katholiken befürworten die Aufhebung des </a:t>
            </a:r>
            <a:r>
              <a:rPr lang="de-DE" dirty="0" err="1"/>
              <a:t>Zöllibats</a:t>
            </a:r>
            <a:r>
              <a:rPr lang="de-D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Alle Zahlen nur mit geringen Abweichungen, bei „religiösen“ und „nicht so Religiösen“ Kirchenmitgliedern.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Es ist aus soziologischer Sicht nicht </a:t>
            </a:r>
            <a:r>
              <a:rPr lang="de-DE" dirty="0" err="1"/>
              <a:t>plau</a:t>
            </a:r>
            <a:r>
              <a:rPr lang="de-D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sibel</a:t>
            </a:r>
            <a:r>
              <a:rPr lang="de-DE" dirty="0"/>
              <a:t>, dass kirchliche Normen, die so wenig Akzeptanz finden, über einen längeren Zeitraum</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hinweg erfolgreich aufrechterhalten werden können. Allein der Versuch, dies zu</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tun, führt mit hoher Wahrscheinlichkeit zu „Abstoßungsreaktionen“, Konflikten und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weiteren Mitgliederverlusten.</a:t>
            </a:r>
          </a:p>
          <a:p>
            <a:endParaRPr lang="de-DE" dirty="0"/>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31</a:t>
            </a:fld>
            <a:endParaRPr lang="de-DE"/>
          </a:p>
        </p:txBody>
      </p:sp>
    </p:spTree>
    <p:extLst>
      <p:ext uri="{BB962C8B-B14F-4D97-AF65-F5344CB8AC3E}">
        <p14:creationId xmlns:p14="http://schemas.microsoft.com/office/powerpoint/2010/main" val="3768764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ZÜGIG VORTRAGEN</a:t>
            </a:r>
          </a:p>
          <a:p>
            <a:endParaRPr lang="de-DE" dirty="0"/>
          </a:p>
          <a:p>
            <a:r>
              <a:rPr lang="de-DE" dirty="0"/>
              <a:t>Lediglich</a:t>
            </a:r>
          </a:p>
          <a:p>
            <a:r>
              <a:rPr lang="de-DE" dirty="0"/>
              <a:t>Konfessionslose wünschen mehrheitlich – wenn auch nicht allzu deutlich – die Ein-</a:t>
            </a:r>
          </a:p>
          <a:p>
            <a:r>
              <a:rPr lang="de-DE" dirty="0" err="1"/>
              <a:t>hegung</a:t>
            </a:r>
            <a:r>
              <a:rPr lang="de-DE" dirty="0"/>
              <a:t> der Kirchen in einem „religiösen Reservat“ – vermutlich mit der Intention,</a:t>
            </a:r>
          </a:p>
          <a:p>
            <a:r>
              <a:rPr lang="de-DE" dirty="0"/>
              <a:t>die Gesellschaft von religiös-kirchlichen Einflüssen weitgehend freizuhalten. Die</a:t>
            </a:r>
          </a:p>
          <a:p>
            <a:r>
              <a:rPr lang="de-DE" dirty="0"/>
              <a:t>weitere Aufschlüsselung konkreter Tätigkeitsfelder zeigt jedoch, dass sogar </a:t>
            </a:r>
            <a:r>
              <a:rPr lang="de-DE" dirty="0" err="1"/>
              <a:t>Konfes</a:t>
            </a:r>
            <a:r>
              <a:rPr lang="de-DE" dirty="0"/>
              <a:t>-</a:t>
            </a:r>
          </a:p>
          <a:p>
            <a:r>
              <a:rPr lang="de-DE" dirty="0" err="1"/>
              <a:t>sionslose</a:t>
            </a:r>
            <a:r>
              <a:rPr lang="de-DE" dirty="0"/>
              <a:t> mehrheitlich von den Kirchen die Erfüllung gesellschaftlicher Aufgaben</a:t>
            </a:r>
          </a:p>
          <a:p>
            <a:r>
              <a:rPr lang="de-DE" dirty="0"/>
              <a:t>erwarten, die über den Bereich des Religiösen hinausgehen. </a:t>
            </a:r>
          </a:p>
        </p:txBody>
      </p:sp>
      <p:sp>
        <p:nvSpPr>
          <p:cNvPr id="4" name="Foliennummernplatzhalter 3"/>
          <p:cNvSpPr>
            <a:spLocks noGrp="1"/>
          </p:cNvSpPr>
          <p:nvPr>
            <p:ph type="sldNum" sz="quarter" idx="5"/>
          </p:nvPr>
        </p:nvSpPr>
        <p:spPr/>
        <p:txBody>
          <a:bodyPr/>
          <a:lstStyle/>
          <a:p>
            <a:fld id="{F8A9E36F-C4A6-4525-B602-BC7E6FF2B453}" type="slidenum">
              <a:rPr lang="de-DE" smtClean="0"/>
              <a:t>32</a:t>
            </a:fld>
            <a:endParaRPr lang="de-DE"/>
          </a:p>
        </p:txBody>
      </p:sp>
    </p:spTree>
    <p:extLst>
      <p:ext uri="{BB962C8B-B14F-4D97-AF65-F5344CB8AC3E}">
        <p14:creationId xmlns:p14="http://schemas.microsoft.com/office/powerpoint/2010/main" val="2271604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Eindeutig</a:t>
            </a:r>
          </a:p>
        </p:txBody>
      </p:sp>
      <p:sp>
        <p:nvSpPr>
          <p:cNvPr id="4" name="Foliennummernplatzhalter 3"/>
          <p:cNvSpPr>
            <a:spLocks noGrp="1"/>
          </p:cNvSpPr>
          <p:nvPr>
            <p:ph type="sldNum" sz="quarter" idx="5"/>
          </p:nvPr>
        </p:nvSpPr>
        <p:spPr/>
        <p:txBody>
          <a:bodyPr/>
          <a:lstStyle/>
          <a:p>
            <a:fld id="{F8A9E36F-C4A6-4525-B602-BC7E6FF2B453}" type="slidenum">
              <a:rPr lang="de-DE" smtClean="0"/>
              <a:t>33</a:t>
            </a:fld>
            <a:endParaRPr lang="de-DE"/>
          </a:p>
        </p:txBody>
      </p:sp>
    </p:spTree>
    <p:extLst>
      <p:ext uri="{BB962C8B-B14F-4D97-AF65-F5344CB8AC3E}">
        <p14:creationId xmlns:p14="http://schemas.microsoft.com/office/powerpoint/2010/main" val="124965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versuche die Gleichzeitigkeit, auf der einen Seite die Studie als Ganzes zu würdigen und zu präsentieren und auf der anderen Seite sehr selektiv kleine Details herauszugreifen, die für die Kinder- und Jugendarbeit relevant sind.</a:t>
            </a:r>
          </a:p>
          <a:p>
            <a:endParaRPr lang="de-DE" dirty="0"/>
          </a:p>
          <a:p>
            <a:r>
              <a:rPr lang="de-DE" dirty="0"/>
              <a:t>Gliederung ist nicht an der Studie </a:t>
            </a:r>
            <a:r>
              <a:rPr lang="de-DE" dirty="0" err="1"/>
              <a:t>oreintiert</a:t>
            </a:r>
            <a:r>
              <a:rPr lang="de-DE" dirty="0"/>
              <a:t>.</a:t>
            </a:r>
          </a:p>
        </p:txBody>
      </p:sp>
      <p:sp>
        <p:nvSpPr>
          <p:cNvPr id="4" name="Foliennummernplatzhalter 3"/>
          <p:cNvSpPr>
            <a:spLocks noGrp="1"/>
          </p:cNvSpPr>
          <p:nvPr>
            <p:ph type="sldNum" sz="quarter" idx="10"/>
          </p:nvPr>
        </p:nvSpPr>
        <p:spPr/>
        <p:txBody>
          <a:bodyPr/>
          <a:lstStyle/>
          <a:p>
            <a:fld id="{F8A9E36F-C4A6-4525-B602-BC7E6FF2B453}" type="slidenum">
              <a:rPr lang="de-DE" smtClean="0"/>
              <a:t>3</a:t>
            </a:fld>
            <a:endParaRPr lang="de-DE"/>
          </a:p>
        </p:txBody>
      </p:sp>
    </p:spTree>
    <p:extLst>
      <p:ext uri="{BB962C8B-B14F-4D97-AF65-F5344CB8AC3E}">
        <p14:creationId xmlns:p14="http://schemas.microsoft.com/office/powerpoint/2010/main" val="3524557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Eindeutig</a:t>
            </a:r>
          </a:p>
        </p:txBody>
      </p:sp>
      <p:sp>
        <p:nvSpPr>
          <p:cNvPr id="4" name="Foliennummernplatzhalter 3"/>
          <p:cNvSpPr>
            <a:spLocks noGrp="1"/>
          </p:cNvSpPr>
          <p:nvPr>
            <p:ph type="sldNum" sz="quarter" idx="5"/>
          </p:nvPr>
        </p:nvSpPr>
        <p:spPr/>
        <p:txBody>
          <a:bodyPr/>
          <a:lstStyle/>
          <a:p>
            <a:fld id="{F8A9E36F-C4A6-4525-B602-BC7E6FF2B453}" type="slidenum">
              <a:rPr lang="de-DE" smtClean="0"/>
              <a:t>34</a:t>
            </a:fld>
            <a:endParaRPr lang="de-DE"/>
          </a:p>
        </p:txBody>
      </p:sp>
    </p:spTree>
    <p:extLst>
      <p:ext uri="{BB962C8B-B14F-4D97-AF65-F5344CB8AC3E}">
        <p14:creationId xmlns:p14="http://schemas.microsoft.com/office/powerpoint/2010/main" val="3437890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35</a:t>
            </a:fld>
            <a:endParaRPr lang="de-DE"/>
          </a:p>
        </p:txBody>
      </p:sp>
    </p:spTree>
    <p:extLst>
      <p:ext uri="{BB962C8B-B14F-4D97-AF65-F5344CB8AC3E}">
        <p14:creationId xmlns:p14="http://schemas.microsoft.com/office/powerpoint/2010/main" val="118041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34% der Evangelischen würden ohnehin austreten, egal was die Kirche macht.</a:t>
            </a:r>
          </a:p>
        </p:txBody>
      </p:sp>
      <p:sp>
        <p:nvSpPr>
          <p:cNvPr id="4" name="Foliennummernplatzhalter 3"/>
          <p:cNvSpPr>
            <a:spLocks noGrp="1"/>
          </p:cNvSpPr>
          <p:nvPr>
            <p:ph type="sldNum" sz="quarter" idx="5"/>
          </p:nvPr>
        </p:nvSpPr>
        <p:spPr/>
        <p:txBody>
          <a:bodyPr/>
          <a:lstStyle/>
          <a:p>
            <a:fld id="{F8A9E36F-C4A6-4525-B602-BC7E6FF2B453}" type="slidenum">
              <a:rPr lang="de-DE" smtClean="0"/>
              <a:t>36</a:t>
            </a:fld>
            <a:endParaRPr lang="de-DE"/>
          </a:p>
        </p:txBody>
      </p:sp>
    </p:spTree>
    <p:extLst>
      <p:ext uri="{BB962C8B-B14F-4D97-AF65-F5344CB8AC3E}">
        <p14:creationId xmlns:p14="http://schemas.microsoft.com/office/powerpoint/2010/main" val="58862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Mittlerweile dürfte deutlich geworden sein, dass es nicht darum geht, sich innerhalb der traditionellen Strukturen zu öffnen oder auf andere Bevölkerungsgruppen zuzugehen, sondern dass dafür ganz neue Formen kirchlichen Handelns erforderlich sind.</a:t>
            </a:r>
          </a:p>
          <a:p>
            <a:r>
              <a:rPr lang="de-DE" dirty="0"/>
              <a:t>Es ist kein genereller Trend</a:t>
            </a:r>
          </a:p>
          <a:p>
            <a:r>
              <a:rPr lang="de-DE" dirty="0"/>
              <a:t>erkennbar, die Kirchen thematisch auf das Spielfeld der Religion beschränken zu</a:t>
            </a:r>
          </a:p>
          <a:p>
            <a:r>
              <a:rPr lang="de-DE" dirty="0"/>
              <a:t>wollen.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C6168D"/>
                </a:solidFill>
              </a:rPr>
              <a:t>Den Kirchen wird auch von Menschen, die mit Religion wenig anfangen können, wichtige soziale Aufgaben zugeschrieben.</a:t>
            </a:r>
          </a:p>
          <a:p>
            <a:endParaRPr lang="de-DE" dirty="0"/>
          </a:p>
          <a:p>
            <a:r>
              <a:rPr lang="de-DE" dirty="0"/>
              <a:t>Ökumenisch = wahrscheinlich müssen wir sogar dieses Wort weglassen, weil zu </a:t>
            </a:r>
            <a:r>
              <a:rPr lang="de-DE" dirty="0" err="1"/>
              <a:t>churchy</a:t>
            </a:r>
            <a:r>
              <a:rPr lang="de-DE" dirty="0"/>
              <a:t>?</a:t>
            </a:r>
          </a:p>
        </p:txBody>
      </p:sp>
      <p:sp>
        <p:nvSpPr>
          <p:cNvPr id="4" name="Foliennummernplatzhalter 3"/>
          <p:cNvSpPr>
            <a:spLocks noGrp="1"/>
          </p:cNvSpPr>
          <p:nvPr>
            <p:ph type="sldNum" sz="quarter" idx="5"/>
          </p:nvPr>
        </p:nvSpPr>
        <p:spPr/>
        <p:txBody>
          <a:bodyPr/>
          <a:lstStyle/>
          <a:p>
            <a:fld id="{F8A9E36F-C4A6-4525-B602-BC7E6FF2B453}" type="slidenum">
              <a:rPr lang="de-DE" smtClean="0"/>
              <a:t>37</a:t>
            </a:fld>
            <a:endParaRPr lang="de-DE"/>
          </a:p>
        </p:txBody>
      </p:sp>
    </p:spTree>
    <p:extLst>
      <p:ext uri="{BB962C8B-B14F-4D97-AF65-F5344CB8AC3E}">
        <p14:creationId xmlns:p14="http://schemas.microsoft.com/office/powerpoint/2010/main" val="4077399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war erkannte die KMU V, dass die</a:t>
            </a:r>
          </a:p>
          <a:p>
            <a:r>
              <a:rPr lang="de-DE" dirty="0"/>
              <a:t>religiöse Prägekraft der Familie nachgelassen hat, dennoch blieb die „besondere</a:t>
            </a:r>
          </a:p>
          <a:p>
            <a:r>
              <a:rPr lang="de-DE" dirty="0"/>
              <a:t>Prägekraft der Familie für die religiöse Sozialisation“ in der KMU V unbestritten:</a:t>
            </a:r>
          </a:p>
          <a:p>
            <a:r>
              <a:rPr lang="de-DE" dirty="0"/>
              <a:t>„Religiöse Sozialisation ist vor allem familiale Sozialisation“.3 Auf die Idee, dass bei-</a:t>
            </a:r>
          </a:p>
          <a:p>
            <a:r>
              <a:rPr lang="de-DE" dirty="0" err="1"/>
              <a:t>spielsweise</a:t>
            </a:r>
            <a:r>
              <a:rPr lang="de-DE" dirty="0"/>
              <a:t> gemeindepädagogische Angebote für junge Menschen einen prägenden</a:t>
            </a:r>
          </a:p>
          <a:p>
            <a:r>
              <a:rPr lang="de-DE" dirty="0"/>
              <a:t>Einfluss haben könnten, konnte man nach der Lektüre der KMU V nicht kommen,</a:t>
            </a:r>
          </a:p>
          <a:p>
            <a:r>
              <a:rPr lang="de-DE" dirty="0"/>
              <a:t>weil nach diesen kaum gefragt worden war.</a:t>
            </a:r>
          </a:p>
          <a:p>
            <a:r>
              <a:rPr lang="de-DE" dirty="0"/>
              <a:t>In den Vorplanungen der KMU VI wurden solche Desiderate dann ernst genom-</a:t>
            </a:r>
          </a:p>
          <a:p>
            <a:r>
              <a:rPr lang="de-DE" dirty="0" err="1"/>
              <a:t>men</a:t>
            </a:r>
            <a:r>
              <a:rPr lang="de-DE" dirty="0"/>
              <a:t> und die bildungsbezogene Perspektive bei der Auswahl der Beiratsmitglieder</a:t>
            </a:r>
          </a:p>
          <a:p>
            <a:r>
              <a:rPr lang="de-DE" dirty="0"/>
              <a:t>deutlich gestärkt.</a:t>
            </a:r>
          </a:p>
        </p:txBody>
      </p:sp>
      <p:sp>
        <p:nvSpPr>
          <p:cNvPr id="4" name="Foliennummernplatzhalter 3"/>
          <p:cNvSpPr>
            <a:spLocks noGrp="1"/>
          </p:cNvSpPr>
          <p:nvPr>
            <p:ph type="sldNum" sz="quarter" idx="5"/>
          </p:nvPr>
        </p:nvSpPr>
        <p:spPr/>
        <p:txBody>
          <a:bodyPr/>
          <a:lstStyle/>
          <a:p>
            <a:fld id="{F8A9E36F-C4A6-4525-B602-BC7E6FF2B453}" type="slidenum">
              <a:rPr lang="de-DE" smtClean="0"/>
              <a:t>38</a:t>
            </a:fld>
            <a:endParaRPr lang="de-DE"/>
          </a:p>
        </p:txBody>
      </p:sp>
    </p:spTree>
    <p:extLst>
      <p:ext uri="{BB962C8B-B14F-4D97-AF65-F5344CB8AC3E}">
        <p14:creationId xmlns:p14="http://schemas.microsoft.com/office/powerpoint/2010/main" val="3169431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20B0604020202020204" pitchFamily="34" charset="0"/>
              <a:buChar char="•"/>
            </a:pPr>
            <a:r>
              <a:rPr lang="de-DE" dirty="0"/>
              <a:t>Religiosität nimmt in Deutschland von Generation zu Generation ab.</a:t>
            </a:r>
          </a:p>
          <a:p>
            <a:pPr>
              <a:buFont typeface="Arial" panose="020B0604020202020204" pitchFamily="34" charset="0"/>
              <a:buChar char="•"/>
            </a:pPr>
            <a:r>
              <a:rPr lang="de-DE" dirty="0"/>
              <a:t>In der jüngsten Generation der 14- bis 29-Jährigen liegt sowohl die kirchennahe Religiosität als auch die kirchenferne Religiosität am niedrigsten.</a:t>
            </a:r>
          </a:p>
          <a:p>
            <a:pPr>
              <a:buFont typeface="Arial" panose="020B0604020202020204" pitchFamily="34" charset="0"/>
              <a:buChar char="•"/>
            </a:pPr>
            <a:r>
              <a:rPr lang="de-DE" dirty="0"/>
              <a:t>Nachdem die kirchennahe Religiosität im Zuge der 1968er-Generation einen starken Einbruch erlitten hat, verweilt sie seitdem auf stabilem Niveau.</a:t>
            </a:r>
          </a:p>
          <a:p>
            <a:r>
              <a:rPr lang="de-DE" dirty="0"/>
              <a:t>Wie religiös eine Generation ist, hängt entscheidend von der religiösen Sozialisation der jeweiligen Generation in ihrer Kinder- und Jugendzeit ab. Wer als Kind signifikant mit kirchennaher Religiosität in Berührung gekommen ist, wird voraussichtlich auch im letzten Lebensdrittel wieder religiöser.</a:t>
            </a:r>
          </a:p>
          <a:p>
            <a:r>
              <a:rPr lang="de-DE" dirty="0"/>
              <a:t>Die kirchenferne Religiosität nimmt in Deutschland zunächst von Generation zu Generation zu. Sie erreicht ihren Höhepunkt bei den 45- bis 59-Jährigen, die während der Esoterik- und Spiritualitätswelle in den 1980er und 1990er Jahren sozialisiert wurden. Dahingegen fällt die kirchenferne Religiosität in den jüngeren Generationen stark ab.</a:t>
            </a:r>
          </a:p>
          <a:p>
            <a:endParaRPr lang="de-DE" dirty="0"/>
          </a:p>
          <a:p>
            <a:r>
              <a:rPr lang="de-DE" dirty="0"/>
              <a:t>In der Kindheit der vor 1954 Geborenen hat Religion eine deutlich größere Rolle gespielt als in späteren Generationen. In den nachfolgenden Generationen ist die Bedeutung der Religion in der Familie konstant geblieben. Erst bei der jüngsten Befragungsgruppe (der 14- bis 20-Jährigen) ist ein deutlicher Rückgang zu beobachten.</a:t>
            </a:r>
          </a:p>
          <a:p>
            <a:r>
              <a:rPr lang="de-DE" dirty="0"/>
              <a:t>Ein kontinuierlicher Rückgang religiöser Bezüge in den Familien ist nicht festzustellen. Dies kann also nicht die zentrale Ursache für den Verlust kirchlicher Bindungen sein. Wahrscheinlich ist, dass sich mit dem gesellschaftlichen Wertewandel der Umgang mit Religion in den Familien verändert hat. Diese Entwicklung hat auch Auswirkungen auf die Intensität der kirchlichen Bindung.</a:t>
            </a:r>
          </a:p>
          <a:p>
            <a:endParaRPr lang="de-DE" dirty="0"/>
          </a:p>
          <a:p>
            <a:pPr>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39</a:t>
            </a:fld>
            <a:endParaRPr lang="de-DE"/>
          </a:p>
        </p:txBody>
      </p:sp>
    </p:spTree>
    <p:extLst>
      <p:ext uri="{BB962C8B-B14F-4D97-AF65-F5344CB8AC3E}">
        <p14:creationId xmlns:p14="http://schemas.microsoft.com/office/powerpoint/2010/main" val="1644793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die Frage „Angenommen, Sie hätten</a:t>
            </a:r>
          </a:p>
          <a:p>
            <a:r>
              <a:rPr lang="de-DE" dirty="0"/>
              <a:t>heute zu entscheiden, ob Ihr Kind getauft werden soll oder nicht: Wie würden Sie</a:t>
            </a:r>
          </a:p>
          <a:p>
            <a:r>
              <a:rPr lang="de-DE" dirty="0"/>
              <a:t>entscheiden?“ optieren unter den heutigen evangelischen Kirchenmitgliedern ab</a:t>
            </a:r>
          </a:p>
          <a:p>
            <a:r>
              <a:rPr lang="de-DE" dirty="0"/>
              <a:t>dem 60. Lebensjahr 91 % für die Taufe, unter den 45 – 59-Jährigen 84 %, unter den</a:t>
            </a:r>
          </a:p>
          <a:p>
            <a:r>
              <a:rPr lang="de-DE" dirty="0"/>
              <a:t>30 – 44-Jährigen 75 % und unter den 14 – 29-Jährigen 71 %. </a:t>
            </a:r>
          </a:p>
        </p:txBody>
      </p:sp>
      <p:sp>
        <p:nvSpPr>
          <p:cNvPr id="4" name="Foliennummernplatzhalter 3"/>
          <p:cNvSpPr>
            <a:spLocks noGrp="1"/>
          </p:cNvSpPr>
          <p:nvPr>
            <p:ph type="sldNum" sz="quarter" idx="5"/>
          </p:nvPr>
        </p:nvSpPr>
        <p:spPr/>
        <p:txBody>
          <a:bodyPr/>
          <a:lstStyle/>
          <a:p>
            <a:fld id="{F8A9E36F-C4A6-4525-B602-BC7E6FF2B453}" type="slidenum">
              <a:rPr lang="de-DE" smtClean="0"/>
              <a:t>40</a:t>
            </a:fld>
            <a:endParaRPr lang="de-DE"/>
          </a:p>
        </p:txBody>
      </p:sp>
    </p:spTree>
    <p:extLst>
      <p:ext uri="{BB962C8B-B14F-4D97-AF65-F5344CB8AC3E}">
        <p14:creationId xmlns:p14="http://schemas.microsoft.com/office/powerpoint/2010/main" val="2886210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41</a:t>
            </a:fld>
            <a:endParaRPr lang="de-DE"/>
          </a:p>
        </p:txBody>
      </p:sp>
    </p:spTree>
    <p:extLst>
      <p:ext uri="{BB962C8B-B14F-4D97-AF65-F5344CB8AC3E}">
        <p14:creationId xmlns:p14="http://schemas.microsoft.com/office/powerpoint/2010/main" val="404876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Tendenziell finden </a:t>
            </a:r>
            <a:r>
              <a:rPr lang="de-DE" dirty="0" err="1"/>
              <a:t>kirchen</a:t>
            </a:r>
            <a:r>
              <a:rPr lang="de-DE" dirty="0"/>
              <a:t> </a:t>
            </a:r>
            <a:r>
              <a:rPr lang="de-DE" dirty="0" err="1"/>
              <a:t>Miglieder</a:t>
            </a:r>
            <a:r>
              <a:rPr lang="de-DE" dirty="0"/>
              <a:t> nach dem Grad der Verbundenheit es wichtiger konfessionellen Reli-Unterricht zu haben.</a:t>
            </a:r>
          </a:p>
          <a:p>
            <a:endParaRPr lang="de-DE" dirty="0"/>
          </a:p>
          <a:p>
            <a:r>
              <a:rPr lang="de-DE" dirty="0"/>
              <a:t>Brisant erscheint insbesondere die Tendenz, die sich aus den ersten </a:t>
            </a:r>
            <a:r>
              <a:rPr lang="de-DE" dirty="0" err="1"/>
              <a:t>beidenAussagen</a:t>
            </a:r>
            <a:r>
              <a:rPr lang="de-DE" dirty="0"/>
              <a:t> ablesen lässt.</a:t>
            </a:r>
          </a:p>
          <a:p>
            <a:endParaRPr lang="de-DE" dirty="0"/>
          </a:p>
          <a:p>
            <a:r>
              <a:rPr lang="de-DE" dirty="0"/>
              <a:t>Die Zukunft des Reli-Unterrichts in bisheriger Form steht auf der Kippe – aber eine leichte Mehrheit ist für eine Fortführung unter anderen Motiven (Pluralisierung)</a:t>
            </a:r>
          </a:p>
          <a:p>
            <a:endParaRPr lang="de-DE" dirty="0"/>
          </a:p>
          <a:p>
            <a:r>
              <a:rPr lang="de-DE" dirty="0"/>
              <a:t>Nun kann berechtigterweise eingewendet werden, dass viele Befragte nur eine</a:t>
            </a:r>
          </a:p>
          <a:p>
            <a:r>
              <a:rPr lang="de-DE" dirty="0"/>
              <a:t>diffuse Vorstellung davon haben, was kirchliche Mitverantwortung im Religions-</a:t>
            </a:r>
          </a:p>
          <a:p>
            <a:r>
              <a:rPr lang="de-DE" dirty="0" err="1"/>
              <a:t>unterricht</a:t>
            </a:r>
            <a:r>
              <a:rPr lang="de-DE" dirty="0"/>
              <a:t> bedeutet. Hier muss man die KMU VI in ihrer</a:t>
            </a:r>
          </a:p>
          <a:p>
            <a:r>
              <a:rPr lang="de-DE" dirty="0"/>
              <a:t>Reichweite, aber auch in ihren Grenzen ernst nehmen: Diese bleiben aufgrund</a:t>
            </a:r>
          </a:p>
          <a:p>
            <a:r>
              <a:rPr lang="de-DE" dirty="0"/>
              <a:t>der großen inhaltlichen Bandbreite recht oberflächlich. Aber sie bieten einen Ein-</a:t>
            </a:r>
          </a:p>
          <a:p>
            <a:r>
              <a:rPr lang="de-DE" dirty="0"/>
              <a:t>blick in Stimmungslagen, die nicht ignoriert werden sollten.</a:t>
            </a:r>
          </a:p>
          <a:p>
            <a:endParaRPr lang="de-DE" dirty="0"/>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42</a:t>
            </a:fld>
            <a:endParaRPr lang="de-DE"/>
          </a:p>
        </p:txBody>
      </p:sp>
    </p:spTree>
    <p:extLst>
      <p:ext uri="{BB962C8B-B14F-4D97-AF65-F5344CB8AC3E}">
        <p14:creationId xmlns:p14="http://schemas.microsoft.com/office/powerpoint/2010/main" val="1088589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Frage wurde nur den 407 Personen gestellt, deren Kind aktuell bzw. in den letzten zehn Jahren</a:t>
            </a:r>
          </a:p>
          <a:p>
            <a:r>
              <a:rPr lang="de-DE" dirty="0"/>
              <a:t>einen kirchlichen Kindergarten besucht(e), unabhängig von deren Konfession. Darunter sind 126</a:t>
            </a:r>
          </a:p>
          <a:p>
            <a:r>
              <a:rPr lang="de-DE" dirty="0"/>
              <a:t>Konfessionslose.</a:t>
            </a:r>
          </a:p>
          <a:p>
            <a:endParaRPr lang="de-DE" dirty="0"/>
          </a:p>
          <a:p>
            <a:r>
              <a:rPr lang="de-DE" dirty="0"/>
              <a:t>Verbindet man diesen Befund mit dem Ergebnis aus dem unten</a:t>
            </a:r>
          </a:p>
          <a:p>
            <a:r>
              <a:rPr lang="de-DE" dirty="0"/>
              <a:t>folgenden Abschnitt zur wahrgenommenen geringen religiösen Prägekraft für die</a:t>
            </a:r>
          </a:p>
          <a:p>
            <a:r>
              <a:rPr lang="de-DE" dirty="0"/>
              <a:t>eigene Biografie, bleiben die Rückmeldungen zu kirchlichen Kindergärten sicherlich deutlich hinter den Hoffnungen von Verantwortlichen dieses Bereichs zurück – und erleichtern die politische Lobbyarbeit für das kirchliche Kita-Wesen nicht.</a:t>
            </a:r>
          </a:p>
        </p:txBody>
      </p:sp>
      <p:sp>
        <p:nvSpPr>
          <p:cNvPr id="4" name="Foliennummernplatzhalter 3"/>
          <p:cNvSpPr>
            <a:spLocks noGrp="1"/>
          </p:cNvSpPr>
          <p:nvPr>
            <p:ph type="sldNum" sz="quarter" idx="5"/>
          </p:nvPr>
        </p:nvSpPr>
        <p:spPr/>
        <p:txBody>
          <a:bodyPr/>
          <a:lstStyle/>
          <a:p>
            <a:fld id="{F8A9E36F-C4A6-4525-B602-BC7E6FF2B453}" type="slidenum">
              <a:rPr lang="de-DE" smtClean="0"/>
              <a:t>44</a:t>
            </a:fld>
            <a:endParaRPr lang="de-DE"/>
          </a:p>
        </p:txBody>
      </p:sp>
    </p:spTree>
    <p:extLst>
      <p:ext uri="{BB962C8B-B14F-4D97-AF65-F5344CB8AC3E}">
        <p14:creationId xmlns:p14="http://schemas.microsoft.com/office/powerpoint/2010/main" val="146789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Methodisch wird dabei betont induktiv vorgegangen. Das bedeutet, dass </a:t>
            </a:r>
            <a:r>
              <a:rPr lang="de-DE" dirty="0" err="1"/>
              <a:t>theoreti</a:t>
            </a:r>
            <a:r>
              <a:rPr lang="de-DE" dirty="0"/>
              <a:t>-</a:t>
            </a:r>
          </a:p>
          <a:p>
            <a:r>
              <a:rPr lang="de-DE" dirty="0" err="1"/>
              <a:t>sche</a:t>
            </a:r>
            <a:r>
              <a:rPr lang="de-DE" dirty="0"/>
              <a:t> Vorannahmen über z. B. „Säkularisierung“, „Individualisierung“ oder „</a:t>
            </a:r>
            <a:r>
              <a:rPr lang="de-DE" dirty="0" err="1"/>
              <a:t>Plurali</a:t>
            </a:r>
            <a:r>
              <a:rPr lang="de-DE" dirty="0"/>
              <a:t>-</a:t>
            </a:r>
          </a:p>
          <a:p>
            <a:r>
              <a:rPr lang="de-DE" dirty="0" err="1"/>
              <a:t>sierung</a:t>
            </a:r>
            <a:r>
              <a:rPr lang="de-DE" dirty="0"/>
              <a:t>“ von Religion so weit wie möglich vermieden werden. Es ist nicht das Ziel,</a:t>
            </a:r>
          </a:p>
          <a:p>
            <a:r>
              <a:rPr lang="de-DE" dirty="0"/>
              <a:t>schon existierende Deutungsmuster zur religiösen Lage lediglich mit Daten </a:t>
            </a:r>
            <a:r>
              <a:rPr lang="de-DE" dirty="0" err="1"/>
              <a:t>illus</a:t>
            </a:r>
            <a:r>
              <a:rPr lang="de-DE" dirty="0"/>
              <a:t>-</a:t>
            </a:r>
          </a:p>
          <a:p>
            <a:r>
              <a:rPr lang="de-DE" dirty="0" err="1"/>
              <a:t>trieren</a:t>
            </a:r>
            <a:r>
              <a:rPr lang="de-DE" dirty="0"/>
              <a:t> zu wollen. Die Rekonstruktion der „Großwetterlage“ sollte ohne wesentliche</a:t>
            </a:r>
          </a:p>
          <a:p>
            <a:r>
              <a:rPr lang="de-DE" dirty="0"/>
              <a:t>vorausgehende theoretische Richtungsentscheidungen aus den Daten selbst </a:t>
            </a:r>
            <a:r>
              <a:rPr lang="de-DE" dirty="0" err="1"/>
              <a:t>abge</a:t>
            </a:r>
            <a:r>
              <a:rPr lang="de-DE" dirty="0"/>
              <a:t>-</a:t>
            </a:r>
          </a:p>
          <a:p>
            <a:r>
              <a:rPr lang="de-DE" dirty="0"/>
              <a:t>leitet werden.</a:t>
            </a:r>
          </a:p>
        </p:txBody>
      </p:sp>
      <p:sp>
        <p:nvSpPr>
          <p:cNvPr id="4" name="Foliennummernplatzhalter 3"/>
          <p:cNvSpPr>
            <a:spLocks noGrp="1"/>
          </p:cNvSpPr>
          <p:nvPr>
            <p:ph type="sldNum" sz="quarter" idx="5"/>
          </p:nvPr>
        </p:nvSpPr>
        <p:spPr/>
        <p:txBody>
          <a:bodyPr/>
          <a:lstStyle/>
          <a:p>
            <a:fld id="{F8A9E36F-C4A6-4525-B602-BC7E6FF2B453}" type="slidenum">
              <a:rPr lang="de-DE" smtClean="0"/>
              <a:t>5</a:t>
            </a:fld>
            <a:endParaRPr lang="de-DE"/>
          </a:p>
        </p:txBody>
      </p:sp>
    </p:spTree>
    <p:extLst>
      <p:ext uri="{BB962C8B-B14F-4D97-AF65-F5344CB8AC3E}">
        <p14:creationId xmlns:p14="http://schemas.microsoft.com/office/powerpoint/2010/main" val="406087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60% der Evangelischen und 34% der Konfessionslosen hatte in den letzten 12 Monaten Kontakt zu </a:t>
            </a:r>
            <a:r>
              <a:rPr lang="de-DE" dirty="0" err="1"/>
              <a:t>einer:m</a:t>
            </a:r>
            <a:r>
              <a:rPr lang="de-DE" dirty="0"/>
              <a:t> kirchlichen Mitarbeitenden</a:t>
            </a:r>
          </a:p>
          <a:p>
            <a:endParaRPr lang="de-DE" dirty="0"/>
          </a:p>
          <a:p>
            <a:r>
              <a:rPr lang="de-DE" dirty="0"/>
              <a:t>Exemplarisch zeigt sich an dieser Frage trotz ihrer Erweiterung gegenüber der</a:t>
            </a:r>
          </a:p>
          <a:p>
            <a:r>
              <a:rPr lang="de-DE" dirty="0"/>
              <a:t>KMU V auch die Grenze einer solchen Befragung: So tauchen bestimmte Berufs-</a:t>
            </a:r>
          </a:p>
          <a:p>
            <a:r>
              <a:rPr lang="de-DE" dirty="0" err="1"/>
              <a:t>bezeichnungen</a:t>
            </a:r>
            <a:r>
              <a:rPr lang="de-DE" dirty="0"/>
              <a:t> (</a:t>
            </a:r>
            <a:r>
              <a:rPr lang="de-DE" dirty="0" err="1"/>
              <a:t>Diakon:in</a:t>
            </a:r>
            <a:r>
              <a:rPr lang="de-DE" dirty="0"/>
              <a:t>, </a:t>
            </a:r>
            <a:r>
              <a:rPr lang="de-DE" dirty="0" err="1"/>
              <a:t>Jugendreferent:in</a:t>
            </a:r>
            <a:r>
              <a:rPr lang="de-DE" dirty="0"/>
              <a:t>, </a:t>
            </a:r>
            <a:r>
              <a:rPr lang="de-DE" dirty="0" err="1"/>
              <a:t>Gemeindepädagog:in</a:t>
            </a:r>
            <a:r>
              <a:rPr lang="de-DE" dirty="0"/>
              <a:t>) nicht auf, weil</a:t>
            </a:r>
          </a:p>
          <a:p>
            <a:r>
              <a:rPr lang="de-DE" dirty="0"/>
              <a:t>sie nicht in allen Gegenden Deutschlands verstanden werden. Und die „Tätigkeit in</a:t>
            </a:r>
          </a:p>
          <a:p>
            <a:r>
              <a:rPr lang="de-DE" dirty="0"/>
              <a:t>der Kirche“ wird hier auf beruflich Tätige begrenzt, </a:t>
            </a:r>
          </a:p>
          <a:p>
            <a:endParaRPr lang="de-DE" dirty="0"/>
          </a:p>
          <a:p>
            <a:r>
              <a:rPr lang="de-DE" dirty="0"/>
              <a:t>Es gibt ja wesentlich weniger Jugendmitarbeiter als Pfarrer und wesentlich weniger </a:t>
            </a:r>
            <a:r>
              <a:rPr lang="de-DE" dirty="0" err="1"/>
              <a:t>Kirchenmusiker:innen</a:t>
            </a:r>
            <a:r>
              <a:rPr lang="de-DE" dirty="0"/>
              <a:t> – dafür ist die Quote echt hoch.</a:t>
            </a:r>
          </a:p>
          <a:p>
            <a:endParaRPr lang="de-DE" dirty="0"/>
          </a:p>
          <a:p>
            <a:r>
              <a:rPr lang="de-DE" dirty="0"/>
              <a:t>Und was ist mit Ehrenamtlichen?</a:t>
            </a:r>
          </a:p>
        </p:txBody>
      </p:sp>
      <p:sp>
        <p:nvSpPr>
          <p:cNvPr id="4" name="Foliennummernplatzhalter 3"/>
          <p:cNvSpPr>
            <a:spLocks noGrp="1"/>
          </p:cNvSpPr>
          <p:nvPr>
            <p:ph type="sldNum" sz="quarter" idx="5"/>
          </p:nvPr>
        </p:nvSpPr>
        <p:spPr/>
        <p:txBody>
          <a:bodyPr/>
          <a:lstStyle/>
          <a:p>
            <a:fld id="{F8A9E36F-C4A6-4525-B602-BC7E6FF2B453}" type="slidenum">
              <a:rPr lang="de-DE" smtClean="0"/>
              <a:t>46</a:t>
            </a:fld>
            <a:endParaRPr lang="de-DE"/>
          </a:p>
        </p:txBody>
      </p:sp>
    </p:spTree>
    <p:extLst>
      <p:ext uri="{BB962C8B-B14F-4D97-AF65-F5344CB8AC3E}">
        <p14:creationId xmlns:p14="http://schemas.microsoft.com/office/powerpoint/2010/main" val="2038911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galt jahrelang als gesetzt, dass die Familie und insbesondere die</a:t>
            </a:r>
          </a:p>
          <a:p>
            <a:r>
              <a:rPr lang="de-DE" dirty="0"/>
              <a:t>Mutter den entscheidenden Einfluss auf die religiöse Sozialisation ausübt.</a:t>
            </a:r>
          </a:p>
          <a:p>
            <a:r>
              <a:rPr lang="de-DE" dirty="0"/>
              <a:t>Mit der KMU VI wurden die Antwortmöglichkeiten deutlich erweitert, was nun</a:t>
            </a:r>
          </a:p>
          <a:p>
            <a:r>
              <a:rPr lang="de-DE" dirty="0"/>
              <a:t>zu einer Revision der bisherigen Annahmen führt. </a:t>
            </a:r>
            <a:r>
              <a:rPr lang="de-DE" b="1" dirty="0"/>
              <a:t>Die Familie ist und bleibt wichtig – aber sie hat kein religiöses Sozialisations-</a:t>
            </a:r>
          </a:p>
          <a:p>
            <a:r>
              <a:rPr lang="de-DE" b="1" dirty="0" err="1"/>
              <a:t>monopol</a:t>
            </a:r>
            <a:r>
              <a:rPr lang="de-DE" b="1" dirty="0"/>
              <a:t>.</a:t>
            </a:r>
          </a:p>
          <a:p>
            <a:r>
              <a:rPr lang="de-DE" dirty="0"/>
              <a:t>Dabei unterschätzen</a:t>
            </a:r>
          </a:p>
          <a:p>
            <a:r>
              <a:rPr lang="de-DE" dirty="0"/>
              <a:t>die oben genannten Zahlen die relative Wirksamkeit dieser Angebote noch, denn</a:t>
            </a:r>
          </a:p>
          <a:p>
            <a:r>
              <a:rPr lang="de-DE" dirty="0"/>
              <a:t>während fast alle Befragten Mutter und Vater erlebt haben dürften, haben sich z. B.</a:t>
            </a:r>
          </a:p>
          <a:p>
            <a:r>
              <a:rPr lang="de-DE" dirty="0"/>
              <a:t>nicht alle konfirmieren lassen.</a:t>
            </a:r>
          </a:p>
          <a:p>
            <a:endParaRPr lang="de-DE" dirty="0"/>
          </a:p>
          <a:p>
            <a:endParaRPr lang="de-DE" dirty="0"/>
          </a:p>
          <a:p>
            <a:r>
              <a:rPr lang="de-DE" dirty="0"/>
              <a:t>Erstaunlich ist auch der Einfluss des Religionsunterrichts: 45 % der Evangeli-</a:t>
            </a:r>
          </a:p>
          <a:p>
            <a:r>
              <a:rPr lang="de-DE" dirty="0" err="1"/>
              <a:t>schen</a:t>
            </a:r>
            <a:r>
              <a:rPr lang="de-DE" dirty="0"/>
              <a:t> messen ihm Bedeutung für die religiöse Sozialisation zu, und damit mehr als</a:t>
            </a:r>
          </a:p>
          <a:p>
            <a:r>
              <a:rPr lang="de-DE" dirty="0"/>
              <a:t>dem Vater. Aus der KMU V, als für jedes Item abgefragt wurde, ob der Einfluss eher</a:t>
            </a:r>
          </a:p>
          <a:p>
            <a:r>
              <a:rPr lang="de-DE" dirty="0"/>
              <a:t>zum Positiven oder zum Negativen ging, ist bekannt, dass der Religionsunterricht</a:t>
            </a:r>
          </a:p>
          <a:p>
            <a:r>
              <a:rPr lang="de-DE" dirty="0"/>
              <a:t>einer der wenigen Bereiche ist, bei dem auch eine relevante Zahl von Befragten</a:t>
            </a:r>
          </a:p>
          <a:p>
            <a:r>
              <a:rPr lang="de-DE" dirty="0"/>
              <a:t>(bei der KMU V: 10 % der Evangelischen) einen negativen Einfluss benannten. Eine</a:t>
            </a:r>
          </a:p>
          <a:p>
            <a:r>
              <a:rPr lang="de-DE" dirty="0"/>
              <a:t>solche Differenzierung wurde in der KMU VI nicht mehr vorgenommen, ist aller-</a:t>
            </a:r>
          </a:p>
          <a:p>
            <a:r>
              <a:rPr lang="de-DE" dirty="0" err="1"/>
              <a:t>dings</a:t>
            </a:r>
            <a:r>
              <a:rPr lang="de-DE" dirty="0"/>
              <a:t> für die Interpretation auch nur bedingt notwendig: Alle Felder, die einen</a:t>
            </a:r>
          </a:p>
          <a:p>
            <a:r>
              <a:rPr lang="de-DE" dirty="0"/>
              <a:t>großen positiven oder negativen Einfluss ausüben, sollten mit besonderer Auf-</a:t>
            </a:r>
          </a:p>
          <a:p>
            <a:r>
              <a:rPr lang="de-DE" dirty="0" err="1"/>
              <a:t>merksamkeit</a:t>
            </a:r>
            <a:r>
              <a:rPr lang="de-DE" dirty="0"/>
              <a:t> begleitet werden – und dies gilt empirisch gesehen eindeutig für den</a:t>
            </a:r>
          </a:p>
          <a:p>
            <a:r>
              <a:rPr lang="de-DE" dirty="0"/>
              <a:t>Religionsunterricht.</a:t>
            </a:r>
          </a:p>
        </p:txBody>
      </p:sp>
      <p:sp>
        <p:nvSpPr>
          <p:cNvPr id="4" name="Foliennummernplatzhalter 3"/>
          <p:cNvSpPr>
            <a:spLocks noGrp="1"/>
          </p:cNvSpPr>
          <p:nvPr>
            <p:ph type="sldNum" sz="quarter" idx="5"/>
          </p:nvPr>
        </p:nvSpPr>
        <p:spPr/>
        <p:txBody>
          <a:bodyPr/>
          <a:lstStyle/>
          <a:p>
            <a:fld id="{F8A9E36F-C4A6-4525-B602-BC7E6FF2B453}" type="slidenum">
              <a:rPr lang="de-DE" smtClean="0"/>
              <a:t>47</a:t>
            </a:fld>
            <a:endParaRPr lang="de-DE"/>
          </a:p>
        </p:txBody>
      </p:sp>
    </p:spTree>
    <p:extLst>
      <p:ext uri="{BB962C8B-B14F-4D97-AF65-F5344CB8AC3E}">
        <p14:creationId xmlns:p14="http://schemas.microsoft.com/office/powerpoint/2010/main" val="2390303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sind auffällige Befunde angesichts der Tatsache, dass</a:t>
            </a:r>
          </a:p>
          <a:p>
            <a:r>
              <a:rPr lang="de-DE" dirty="0"/>
              <a:t>gleichzeitig die Entkirchlichung voranschreitet und Religiosität schwindet. Dem-</a:t>
            </a:r>
          </a:p>
          <a:p>
            <a:r>
              <a:rPr lang="de-DE" dirty="0"/>
              <a:t>nach ist die Reichweite von Kirche durch ihre Kinder- und Jugendarbeit in die Gesellschaft hinein weiterhin groß, viele</a:t>
            </a:r>
          </a:p>
          <a:p>
            <a:r>
              <a:rPr lang="de-DE" dirty="0"/>
              <a:t>der durch die Kirchen bereitgestellten sozialen Gelegenheitsstrukturen werden </a:t>
            </a:r>
            <a:r>
              <a:rPr lang="de-DE" dirty="0" err="1"/>
              <a:t>un</a:t>
            </a:r>
            <a:r>
              <a:rPr lang="de-DE" dirty="0"/>
              <a:t>-</a:t>
            </a:r>
          </a:p>
          <a:p>
            <a:r>
              <a:rPr lang="de-DE" dirty="0"/>
              <a:t>vermindert wahrgenommen. </a:t>
            </a:r>
          </a:p>
          <a:p>
            <a:endParaRPr lang="de-DE" dirty="0"/>
          </a:p>
          <a:p>
            <a:r>
              <a:rPr lang="de-DE" dirty="0"/>
              <a:t>Gleichzeitig sinken die Religiosität und die Bindung an</a:t>
            </a:r>
          </a:p>
          <a:p>
            <a:r>
              <a:rPr lang="de-DE" dirty="0"/>
              <a:t>die Organisation Kirche. Die zunehmende Spannung zwischen der Wahrnehmung</a:t>
            </a:r>
          </a:p>
          <a:p>
            <a:r>
              <a:rPr lang="de-DE" dirty="0"/>
              <a:t>von kirchlichen Gelegenheiten und abnehmender organisationaler Bindung setzt</a:t>
            </a:r>
          </a:p>
          <a:p>
            <a:r>
              <a:rPr lang="de-DE" dirty="0"/>
              <a:t>die Kirchen unter erheblichen Druck, dieses Feld zwischen hoher gesellschaftlicher</a:t>
            </a:r>
          </a:p>
          <a:p>
            <a:r>
              <a:rPr lang="de-DE" dirty="0"/>
              <a:t>Reichweite und abnehmender Kirchlichkeit zu bearbeiten.</a:t>
            </a:r>
          </a:p>
        </p:txBody>
      </p:sp>
      <p:sp>
        <p:nvSpPr>
          <p:cNvPr id="4" name="Foliennummernplatzhalter 3"/>
          <p:cNvSpPr>
            <a:spLocks noGrp="1"/>
          </p:cNvSpPr>
          <p:nvPr>
            <p:ph type="sldNum" sz="quarter" idx="5"/>
          </p:nvPr>
        </p:nvSpPr>
        <p:spPr/>
        <p:txBody>
          <a:bodyPr/>
          <a:lstStyle/>
          <a:p>
            <a:fld id="{F8A9E36F-C4A6-4525-B602-BC7E6FF2B453}" type="slidenum">
              <a:rPr lang="de-DE" smtClean="0"/>
              <a:t>48</a:t>
            </a:fld>
            <a:endParaRPr lang="de-DE"/>
          </a:p>
        </p:txBody>
      </p:sp>
    </p:spTree>
    <p:extLst>
      <p:ext uri="{BB962C8B-B14F-4D97-AF65-F5344CB8AC3E}">
        <p14:creationId xmlns:p14="http://schemas.microsoft.com/office/powerpoint/2010/main" val="2918821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solidFill>
                  <a:srgbClr val="00B0F0"/>
                </a:solidFill>
              </a:rPr>
              <a:t>(z.B. die Idee einer 100%igen Freiwilligkeit mit Blick auf Kooperationen mit Schulen, </a:t>
            </a:r>
            <a:r>
              <a:rPr lang="de-DE" b="1" dirty="0" err="1">
                <a:solidFill>
                  <a:srgbClr val="00B0F0"/>
                </a:solidFill>
              </a:rPr>
              <a:t>KonfiCamps</a:t>
            </a:r>
            <a:r>
              <a:rPr lang="de-DE" b="1" dirty="0">
                <a:solidFill>
                  <a:srgbClr val="00B0F0"/>
                </a:solidFill>
              </a:rPr>
              <a:t> oder an der Schnittstelle zur KiTa) Wieviel davon ist vorgeschoben – wie kann es genutzt und vervielfältigt werden?</a:t>
            </a:r>
          </a:p>
          <a:p>
            <a:endParaRPr lang="de-DE" b="1" dirty="0">
              <a:solidFill>
                <a:srgbClr val="00B0F0"/>
              </a:solidFill>
            </a:endParaRPr>
          </a:p>
          <a:p>
            <a:r>
              <a:rPr lang="de-DE" b="1" dirty="0">
                <a:solidFill>
                  <a:srgbClr val="00B0F0"/>
                </a:solidFill>
              </a:rPr>
              <a:t>Wir brauchen </a:t>
            </a:r>
            <a:r>
              <a:rPr lang="de-DE" b="1" dirty="0" err="1">
                <a:solidFill>
                  <a:srgbClr val="00B0F0"/>
                </a:solidFill>
              </a:rPr>
              <a:t>KiJu</a:t>
            </a:r>
            <a:r>
              <a:rPr lang="de-DE" b="1" dirty="0">
                <a:solidFill>
                  <a:srgbClr val="00B0F0"/>
                </a:solidFill>
              </a:rPr>
              <a:t> Prinzipien für die Kirche der Zukunft – Wir können sie aber nur vermitteln, wenn wir uns auch darauf einlassen, sie stufenweise zu leben… (Partizipation, Freiwilligkeit)</a:t>
            </a:r>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49</a:t>
            </a:fld>
            <a:endParaRPr lang="de-DE"/>
          </a:p>
        </p:txBody>
      </p:sp>
    </p:spTree>
    <p:extLst>
      <p:ext uri="{BB962C8B-B14F-4D97-AF65-F5344CB8AC3E}">
        <p14:creationId xmlns:p14="http://schemas.microsoft.com/office/powerpoint/2010/main" val="219346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Auf einen Blick</a:t>
            </a:r>
            <a:br>
              <a:rPr lang="de-DE" b="1" dirty="0"/>
            </a:br>
            <a:r>
              <a:rPr lang="de-DE" b="1" dirty="0"/>
              <a:t>Die spannendsten Ergebnisse</a:t>
            </a:r>
          </a:p>
          <a:p>
            <a:pPr>
              <a:buFont typeface="+mj-lt"/>
              <a:buAutoNum type="arabicPeriod"/>
            </a:pPr>
            <a:r>
              <a:rPr lang="de-DE" dirty="0"/>
              <a:t>Religiosität in Deutschland hat zwei Dimensionen: die kirchennahe und die kirchenferne Religiosität.</a:t>
            </a:r>
            <a:br>
              <a:rPr lang="de-DE" dirty="0"/>
            </a:br>
            <a:endParaRPr lang="de-DE" dirty="0"/>
          </a:p>
          <a:p>
            <a:pPr>
              <a:buFont typeface="+mj-lt"/>
              <a:buAutoNum type="arabicPeriod"/>
            </a:pPr>
            <a:r>
              <a:rPr lang="de-DE" dirty="0"/>
              <a:t>Sowohl die kirchennahe als auch die kirchenferne Religiosität sind rückläufig. Die kirchenferne Religiosität sinkt jedoch am schnellsten.</a:t>
            </a:r>
            <a:br>
              <a:rPr lang="de-DE" dirty="0"/>
            </a:br>
            <a:r>
              <a:rPr lang="de-DE" dirty="0"/>
              <a:t> </a:t>
            </a:r>
          </a:p>
          <a:p>
            <a:pPr>
              <a:buFont typeface="+mj-lt"/>
              <a:buAutoNum type="arabicPeriod"/>
            </a:pPr>
            <a:r>
              <a:rPr lang="de-DE" dirty="0"/>
              <a:t>Beide Dimensionen der Religiosität schließen einander nicht aus.</a:t>
            </a:r>
            <a:br>
              <a:rPr lang="de-DE" dirty="0"/>
            </a:br>
            <a:r>
              <a:rPr lang="de-DE" dirty="0"/>
              <a:t> </a:t>
            </a:r>
          </a:p>
          <a:p>
            <a:pPr>
              <a:buFont typeface="+mj-lt"/>
              <a:buAutoNum type="arabicPeriod"/>
            </a:pPr>
            <a:r>
              <a:rPr lang="de-DE" dirty="0"/>
              <a:t>Aus den zwei Dimensionen ergeben sich vier religiös-säkulare Orientierungstypen: die Kirchlich-Religiösen, die Religiös-Distanzierten, die Säkularen und die Alternativen. Diese Religiositätstypen lassen sich wiederum in weitere Subtypen unterteilen.</a:t>
            </a:r>
            <a:br>
              <a:rPr lang="de-DE" dirty="0"/>
            </a:br>
            <a:r>
              <a:rPr lang="de-DE" dirty="0"/>
              <a:t> </a:t>
            </a:r>
          </a:p>
          <a:p>
            <a:pPr>
              <a:buFont typeface="+mj-lt"/>
              <a:buAutoNum type="arabicPeriod"/>
            </a:pPr>
            <a:r>
              <a:rPr lang="de-DE" dirty="0"/>
              <a:t>Mit einem Anteil von 56 Prozent gehört die Mehrheit der deutschen Bevölkerung der Gruppe der Säkularen an. Diese Gruppe gilt als kaum noch religiös ansprechbar.</a:t>
            </a:r>
          </a:p>
          <a:p>
            <a:pPr>
              <a:buFont typeface="+mj-lt"/>
              <a:buAutoNum type="arabicPeriod"/>
            </a:pPr>
            <a:endParaRPr lang="de-DE" dirty="0"/>
          </a:p>
          <a:p>
            <a:r>
              <a:rPr lang="de-DE" b="1" dirty="0"/>
              <a:t>Zuordnung der in der Stichprobe der KMU 6 enthaltenen Muslima und Muslime zu den vier Orientierungstypen</a:t>
            </a:r>
          </a:p>
          <a:p>
            <a:r>
              <a:rPr lang="de-DE" dirty="0"/>
              <a:t>Die Hälfte der befragten Muslima und Muslime sind Religiös-Distanzierte. Jeweils zu einem Viertel handelt es sich um Säkulare oder um Menschen mit einer religiösen Orientierung, die der der Kirchlich-Religiösen entspricht. Alternative sind unter ihnen kaum vorhanden.</a:t>
            </a:r>
          </a:p>
          <a:p>
            <a:r>
              <a:rPr lang="de-DE" dirty="0"/>
              <a:t>Die KMU 6 trifft keine Aussagen über andere nicht-christliche Religionsgemeinschaften, da von diesen zu wenige Personen in der Stichprobe der Befragung enthalten sind.</a:t>
            </a:r>
          </a:p>
          <a:p>
            <a:pPr>
              <a:buFont typeface="+mj-lt"/>
              <a:buAutoNum type="arabicPeriod"/>
            </a:pPr>
            <a:endParaRPr lang="de-DE" dirty="0"/>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6</a:t>
            </a:fld>
            <a:endParaRPr lang="de-DE"/>
          </a:p>
        </p:txBody>
      </p:sp>
    </p:spTree>
    <p:extLst>
      <p:ext uri="{BB962C8B-B14F-4D97-AF65-F5344CB8AC3E}">
        <p14:creationId xmlns:p14="http://schemas.microsoft.com/office/powerpoint/2010/main" val="111108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96 Prozent aller Kirchlich-Religiösen sind Kirchenmitglieder.</a:t>
            </a:r>
          </a:p>
          <a:p>
            <a:r>
              <a:rPr lang="de-DE" dirty="0"/>
              <a:t>Dieser Orientierungstyp zeichnet sich durch eine kirchlich orientierte Religiosität aus, die für ihre jeweilige Lebenswelt relevant ist.</a:t>
            </a:r>
          </a:p>
          <a:p>
            <a:r>
              <a:rPr lang="de-DE" dirty="0"/>
              <a:t>Kirchlich-Religiöse sind gesellschaftlich überdurchschnittlich stark integriert, verfügen meist über eine vergleichsweise hohe Schulbildung und sind wirtschaftlich gut aufgestellt. Außerdem zeichnet sie ein hohes Vertrauen in gesellschaftliche Institutionen und Traditionen aus.</a:t>
            </a:r>
          </a:p>
          <a:p>
            <a:endParaRPr lang="de-DE" dirty="0"/>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7</a:t>
            </a:fld>
            <a:endParaRPr lang="de-DE"/>
          </a:p>
        </p:txBody>
      </p:sp>
    </p:spTree>
    <p:extLst>
      <p:ext uri="{BB962C8B-B14F-4D97-AF65-F5344CB8AC3E}">
        <p14:creationId xmlns:p14="http://schemas.microsoft.com/office/powerpoint/2010/main" val="2367752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84 Prozent der Religiös-Distanzierten sind Kirchenmitglieder. 16 Prozent sind konfessionslos. </a:t>
            </a:r>
          </a:p>
          <a:p>
            <a:r>
              <a:rPr lang="de-DE" dirty="0"/>
              <a:t>Eine engere soziale Anbindung an kirchliche Strukturen ist bei dieser Gruppe nicht festzustellen.</a:t>
            </a:r>
          </a:p>
          <a:p>
            <a:r>
              <a:rPr lang="de-DE" dirty="0"/>
              <a:t>Menschen in dieser Gruppe sind trotz räumlicher Ferne religiös sprachfähig – denn sie haben Fragen, Zweifel und eine Ahnung, wer oder was Gott für sie sein könnte.</a:t>
            </a:r>
          </a:p>
          <a:p>
            <a:r>
              <a:rPr lang="de-DE" dirty="0"/>
              <a:t>Ihr soziodemografisches Profil ist unauffällig und entspricht dem Bevölkerungsdurchschnitt. </a:t>
            </a:r>
          </a:p>
          <a:p>
            <a:endParaRPr lang="de-DE" dirty="0"/>
          </a:p>
          <a:p>
            <a:r>
              <a:rPr lang="de-DE" dirty="0"/>
              <a:t>Die Mehrheit der Religiös-Distanzierten ist trotz ihrer Skepsis nach wie vor Mitglied der Kirche. So unterteilt sich die Gruppe in 44 Prozent Katholik*innen, 38 Prozent Protestant*innen sowie 18 Prozent Konfessionslose. Religiös-Distanzierte befassen sich mit religiösen Fragen wie auch Zweifeln und können von den Kirchen daher weiterhin angesprochen und erreicht werden.</a:t>
            </a:r>
          </a:p>
          <a:p>
            <a:r>
              <a:rPr lang="de-DE" dirty="0"/>
              <a:t>Die Gruppe der Religiös-Distanzierten gliedert sich in drei Subtypen mit fließenden Übergängen. In der ersten Gruppe der Distanziert-Kirchlichen sind überdurchschnittlich viele sozial benachteiligte Menschen vertreten. Sie erleben Religiosität diffus und vielfältig. Dieses religiöse Erleben hat seine Wurzeln in einer kirchennahen Religiosität, die in frühen Lebensphasen bestand.</a:t>
            </a:r>
          </a:p>
          <a:p>
            <a:r>
              <a:rPr lang="de-DE" dirty="0"/>
              <a:t>Die zweite Gruppe der Distanziert-Alternativen bezieht sich stärker auf Elemente kirchenferner Religiosität. </a:t>
            </a:r>
          </a:p>
          <a:p>
            <a:r>
              <a:rPr lang="de-DE" dirty="0"/>
              <a:t>Demgegenüber ist der religiöse Entfremdungsprozess in der dritten Gruppe der Distanziert-Säkularen bereits weit fortgeschritten. Dennoch stehen Distanziert-Säkulare religiösen Themen grundsätzlich aufgeschlossen gegenüber und es ist möglich, mit ihnen über religiöse Fragen in Kontakt zu treten.</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8</a:t>
            </a:fld>
            <a:endParaRPr lang="de-DE"/>
          </a:p>
        </p:txBody>
      </p:sp>
    </p:spTree>
    <p:extLst>
      <p:ext uri="{BB962C8B-B14F-4D97-AF65-F5344CB8AC3E}">
        <p14:creationId xmlns:p14="http://schemas.microsoft.com/office/powerpoint/2010/main" val="72157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20B0604020202020204" pitchFamily="34" charset="0"/>
              <a:buChar char="•"/>
            </a:pPr>
            <a:r>
              <a:rPr lang="de-DE" dirty="0"/>
              <a:t>56 Prozent der deutschen Bevölkerung zählen zur Gruppe der Säkularen – davon 73 Prozent der Ost- und 53 Prozent der Westdeutschen.</a:t>
            </a:r>
          </a:p>
          <a:p>
            <a:pPr>
              <a:buFont typeface="Arial" panose="020B0604020202020204" pitchFamily="34" charset="0"/>
              <a:buChar char="•"/>
            </a:pPr>
            <a:r>
              <a:rPr lang="de-DE" dirty="0"/>
              <a:t>Die Gruppe der Säkularen gibt an, dass Religiosität in ihrem Leben keine Rolle spielt. Sie gilt als kaum mehr religiös ansprechbar.</a:t>
            </a:r>
          </a:p>
          <a:p>
            <a:pPr>
              <a:buFont typeface="Arial" panose="020B0604020202020204" pitchFamily="34" charset="0"/>
              <a:buChar char="•"/>
            </a:pPr>
            <a:r>
              <a:rPr lang="de-DE" dirty="0"/>
              <a:t>Das Durchschnittsalter der Säkularen liegt mit 47 Jahren vergleichsweise niedrig.</a:t>
            </a:r>
          </a:p>
          <a:p>
            <a:pPr>
              <a:buFont typeface="Arial" panose="020B0604020202020204" pitchFamily="34" charset="0"/>
              <a:buChar char="•"/>
            </a:pPr>
            <a:r>
              <a:rPr lang="de-DE" dirty="0"/>
              <a:t>Neben 65 Prozent der Konfessionslosen gelten auch 39 Prozent der evangelischen und 35 Prozent der katholischen Kirchenmitglieder als Säkulare.</a:t>
            </a:r>
          </a:p>
          <a:p>
            <a:pPr>
              <a:buFont typeface="Arial" panose="020B0604020202020204" pitchFamily="34" charset="0"/>
              <a:buChar char="•"/>
            </a:pPr>
            <a:r>
              <a:rPr lang="de-DE" dirty="0"/>
              <a:t>Neun Prozent der Säkularen schätzen ihre wirtschaftliche Lage als schlecht ein. Damit bewerten die Säkularen ihre wirtschaftliche Situation häufiger schlecht als Kirchlich-Religiöse und Religiös-Distanzierte, aber weniger schlecht als Alternative.</a:t>
            </a:r>
          </a:p>
          <a:p>
            <a:pPr>
              <a:buFont typeface="Arial" panose="020B0604020202020204" pitchFamily="34" charset="0"/>
              <a:buChar char="•"/>
            </a:pPr>
            <a:r>
              <a:rPr lang="de-DE" dirty="0"/>
              <a:t>43 Prozent der Säkularen haben mindestens das Abitur gemacht. Damit liegt das Bildungsniveau in der Gruppe der Säkularen am höchsten.</a:t>
            </a:r>
          </a:p>
          <a:p>
            <a:pPr>
              <a:buFont typeface="Arial" panose="020B0604020202020204" pitchFamily="34" charset="0"/>
              <a:buChar char="•"/>
            </a:pPr>
            <a:r>
              <a:rPr lang="de-DE" dirty="0"/>
              <a:t>Für 68 Prozent der Säkularen ist Selbstverwirklichung wichtig. In keiner anderen Gruppe liegt dieser Prozentsatz höher.</a:t>
            </a:r>
          </a:p>
          <a:p>
            <a:pPr>
              <a:buFont typeface="Arial" panose="020B0604020202020204" pitchFamily="34" charset="0"/>
              <a:buChar char="•"/>
            </a:pPr>
            <a:endParaRPr lang="de-DE" dirty="0"/>
          </a:p>
          <a:p>
            <a:r>
              <a:rPr lang="de-DE" dirty="0"/>
              <a:t>In der Gruppe der Säkularen entfallen 67 Prozent auf Konfessionslose und jeweils 16 Prozent auf evangelische und katholische Kirchenmitglieder. Darüber hinaus lässt sich zwischen Säkular-Geschlossenen, Indifferenten sowie Säkular-Offenen unterscheiden. Auf die Säkular-Geschlossenen entfallen 36 Prozent der deutschen Bevölkerung. Sie betrachten Religion als überholt und schädlich, ein szientistisch-naturalistisches Weltbild ist für sie prägend. Bei den Indifferenten hingegen herrscht hinsichtlich ihrer Einstellung zu Religion eher ein Gefühl der Gleichgültigkeit vor.</a:t>
            </a:r>
          </a:p>
          <a:p>
            <a:r>
              <a:rPr lang="de-DE" dirty="0"/>
              <a:t>Das Weltbild der Säkular-Offenen kennzeichnet sich durch eine bunte Mischung verschiedener weltanschaulicher Versatzstücke. In dieser säkular geprägten Weltanschauung ist für Religion nur wenig Platz.</a:t>
            </a:r>
          </a:p>
          <a:p>
            <a:pPr>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9</a:t>
            </a:fld>
            <a:endParaRPr lang="de-DE"/>
          </a:p>
        </p:txBody>
      </p:sp>
    </p:spTree>
    <p:extLst>
      <p:ext uri="{BB962C8B-B14F-4D97-AF65-F5344CB8AC3E}">
        <p14:creationId xmlns:p14="http://schemas.microsoft.com/office/powerpoint/2010/main" val="228539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Gruppe der Alternativen eint eine hohe Zustimmung zu kirchenfernen religiösen Orientierungen. Kirchennahe Religiosität findet sich bei ihnen im Spektrum gering bis mittel ausgeprägt.</a:t>
            </a:r>
          </a:p>
          <a:p>
            <a:r>
              <a:rPr lang="de-DE" dirty="0"/>
              <a:t>Die Alternativen schätzen gesellschaftliches Engagement eher wenig und weisen eine tendenziell geringe Schulbildung auf. Dabei sind sie überdurchschnittlich offen für Neues und schätzen Kreativität und Selbstverwirklichung. Das Durchschnittsalter dieses Orientierungstyps beträgt 51 Jahre.</a:t>
            </a:r>
          </a:p>
          <a:p>
            <a:r>
              <a:rPr lang="de-DE" dirty="0"/>
              <a:t>Unter den Alternativen ist ein Hang zum Populismus feststellbar.</a:t>
            </a:r>
          </a:p>
          <a:p>
            <a:endParaRPr lang="de-DE" dirty="0"/>
          </a:p>
          <a:p>
            <a:r>
              <a:rPr lang="de-DE" dirty="0"/>
              <a:t>Für Esoterische ist Religiosität ein wichtiges Lebensthema. Während ihrer primär kirchenfernen Religiosität durchaus auch Elemente kirchennaher Religiosität beigemischt sind, sind diese bei den Hedonistisch-Heterodoxen kaum zu finden. Sie befinden sich in dieser Hinsicht auf dem Niveau der Säkularen. Bei ihnen liegt eine Distanz zu den gesellschaftlichen Eliten aus Politik, Wirtschaft und Kultur vor. Kirchenferner Religiosität wird zwar zugestimmt, jedoch ohne eine lebensweltliche Relevanz zu besitzen.</a:t>
            </a:r>
          </a:p>
          <a:p>
            <a:r>
              <a:rPr lang="de-DE" dirty="0"/>
              <a:t>Wie Kirchlich-Religiöse sind Esoterische tendenziell überaltert, während der Hedonistisch-Heterodoxe Subtyp ein tendenziell junges Durchschnittsalter aufweist. Unter den Esoterischen finden sich erstaunlich viele katholische Kirchenmitglieder (39 Prozent), der Anteil der Konfessionslosen ist eher unterdurchschnittlich (25 Prozent) – anders als beim anderen Subtyp (61 Prozent Konfessionslose).</a:t>
            </a:r>
          </a:p>
          <a:p>
            <a:r>
              <a:rPr lang="de-DE" dirty="0"/>
              <a:t>Der Bevölkerungsanteil der Alternativen ist in den vergangenen beiden Jahrzehnten schneller geschrumpft als der Anteil der Kirchlich-Religiösen.</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10</a:t>
            </a:fld>
            <a:endParaRPr lang="de-DE"/>
          </a:p>
        </p:txBody>
      </p:sp>
    </p:spTree>
    <p:extLst>
      <p:ext uri="{BB962C8B-B14F-4D97-AF65-F5344CB8AC3E}">
        <p14:creationId xmlns:p14="http://schemas.microsoft.com/office/powerpoint/2010/main" val="2843530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9" name="Rechteck 18"/>
          <p:cNvSpPr/>
          <p:nvPr userDrawn="1"/>
        </p:nvSpPr>
        <p:spPr>
          <a:xfrm>
            <a:off x="0" y="0"/>
            <a:ext cx="9180512" cy="284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5536" y="573528"/>
            <a:ext cx="7772400" cy="1102519"/>
          </a:xfrm>
        </p:spPr>
        <p:txBody>
          <a:bodyPr/>
          <a:lstStyle/>
          <a:p>
            <a:r>
              <a:rPr lang="de-DE" dirty="0"/>
              <a:t>Titelmasterformat durch Klicken bearbeiten</a:t>
            </a:r>
          </a:p>
        </p:txBody>
      </p:sp>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73" y="2643758"/>
            <a:ext cx="9234085" cy="2869507"/>
          </a:xfrm>
          <a:prstGeom prst="rect">
            <a:avLst/>
          </a:prstGeom>
        </p:spPr>
      </p:pic>
    </p:spTree>
    <p:extLst>
      <p:ext uri="{BB962C8B-B14F-4D97-AF65-F5344CB8AC3E}">
        <p14:creationId xmlns:p14="http://schemas.microsoft.com/office/powerpoint/2010/main" val="265138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78128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457200" y="1329612"/>
            <a:ext cx="8229600" cy="3265010"/>
          </a:xfrm>
          <a:prstGeom prst="rect">
            <a:avLst/>
          </a:prstGeom>
        </p:spPr>
        <p:txBody>
          <a:bodyPr vert="horz" lIns="91440" tIns="45720" rIns="91440" bIns="45720" rtlCol="0">
            <a:normAutofit/>
          </a:bodyPr>
          <a:lstStyle/>
          <a:p>
            <a:pPr lvl="0"/>
            <a:r>
              <a:rPr lang="de-DE" dirty="0"/>
              <a:t> Textmasterformat bearbeiten</a:t>
            </a:r>
          </a:p>
          <a:p>
            <a:pPr lvl="1"/>
            <a:r>
              <a:rPr lang="de-DE" dirty="0"/>
              <a:t> Zweite Ebene</a:t>
            </a:r>
          </a:p>
          <a:p>
            <a:pPr lvl="2"/>
            <a:r>
              <a:rPr lang="de-DE" dirty="0"/>
              <a:t> Dritte Ebene</a:t>
            </a:r>
          </a:p>
          <a:p>
            <a:pPr lvl="3"/>
            <a:r>
              <a:rPr lang="de-DE" dirty="0"/>
              <a:t>Vierte Ebene</a:t>
            </a:r>
          </a:p>
          <a:p>
            <a:pPr lvl="4"/>
            <a:r>
              <a:rPr lang="de-DE" dirty="0"/>
              <a:t>Fünfte Ebene</a:t>
            </a:r>
          </a:p>
        </p:txBody>
      </p:sp>
      <p:sp>
        <p:nvSpPr>
          <p:cNvPr id="10" name="Titelplatzhalter 1"/>
          <p:cNvSpPr txBox="1">
            <a:spLocks/>
          </p:cNvSpPr>
          <p:nvPr userDrawn="1"/>
        </p:nvSpPr>
        <p:spPr>
          <a:xfrm>
            <a:off x="471202" y="4642713"/>
            <a:ext cx="4676863" cy="3053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mj-lt"/>
                <a:ea typeface="+mj-ea"/>
                <a:cs typeface="+mj-cs"/>
              </a:defRPr>
            </a:lvl1pPr>
          </a:lstStyle>
          <a:p>
            <a:r>
              <a:rPr lang="de-DE" sz="1200" dirty="0">
                <a:latin typeface="Calibri" panose="020F0502020204030204" pitchFamily="34" charset="0"/>
              </a:rPr>
              <a:t>Sebastian Heilmann </a:t>
            </a:r>
            <a:r>
              <a:rPr lang="de-DE" sz="1200" baseline="0" dirty="0">
                <a:latin typeface="Calibri" panose="020F0502020204030204" pitchFamily="34" charset="0"/>
                <a:sym typeface="Wingdings"/>
              </a:rPr>
              <a:t></a:t>
            </a:r>
            <a:r>
              <a:rPr lang="de-DE" sz="1200" baseline="0" dirty="0">
                <a:latin typeface="Calibri" panose="020F0502020204030204" pitchFamily="34" charset="0"/>
              </a:rPr>
              <a:t> Referent für Konzeption und Innovation</a:t>
            </a:r>
            <a:endParaRPr lang="de-DE" sz="1200" dirty="0">
              <a:latin typeface="Calibri" panose="020F0502020204030204" pitchFamily="34" charset="0"/>
            </a:endParaRPr>
          </a:p>
        </p:txBody>
      </p:sp>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988" y="1066846"/>
            <a:ext cx="9180988" cy="208760"/>
          </a:xfrm>
          <a:prstGeom prst="rect">
            <a:avLst/>
          </a:prstGeom>
        </p:spPr>
      </p:pic>
      <p:pic>
        <p:nvPicPr>
          <p:cNvPr id="4098" name="Picture 2" descr="G:\Corporate Design\Logo\Logo_ejb.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62140" y="4587974"/>
            <a:ext cx="981395" cy="65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333893"/>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Clr>
          <a:srgbClr val="672686"/>
        </a:buClr>
        <a:buFont typeface="Wingdings" panose="05000000000000000000" pitchFamily="2" charset="2"/>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7030A0"/>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7030A0"/>
        </a:buClr>
        <a:buFont typeface="Courier New" panose="02070309020205020404" pitchFamily="49" charset="0"/>
        <a:buChar char="o"/>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627534"/>
            <a:ext cx="7772400" cy="1102519"/>
          </a:xfrm>
        </p:spPr>
        <p:txBody>
          <a:bodyPr/>
          <a:lstStyle/>
          <a:p>
            <a:r>
              <a:rPr lang="de-DE" sz="3200" dirty="0"/>
              <a:t>KMU VI – Aus der Perspektive der Kinder- und Jugendarbeit</a:t>
            </a:r>
          </a:p>
        </p:txBody>
      </p:sp>
      <p:sp>
        <p:nvSpPr>
          <p:cNvPr id="4" name="Textfeld 3">
            <a:extLst>
              <a:ext uri="{FF2B5EF4-FFF2-40B4-BE49-F238E27FC236}">
                <a16:creationId xmlns:a16="http://schemas.microsoft.com/office/drawing/2014/main" id="{5D4890BB-6BC3-BA87-9549-234070089C2A}"/>
              </a:ext>
            </a:extLst>
          </p:cNvPr>
          <p:cNvSpPr txBox="1"/>
          <p:nvPr/>
        </p:nvSpPr>
        <p:spPr>
          <a:xfrm>
            <a:off x="251520" y="3948865"/>
            <a:ext cx="4617720" cy="646331"/>
          </a:xfrm>
          <a:prstGeom prst="rect">
            <a:avLst/>
          </a:prstGeom>
          <a:noFill/>
        </p:spPr>
        <p:txBody>
          <a:bodyPr wrap="square">
            <a:spAutoFit/>
          </a:bodyPr>
          <a:lstStyle/>
          <a:p>
            <a:r>
              <a:rPr lang="de-DE" dirty="0"/>
              <a:t>Studie kostenfrei herunterladen:</a:t>
            </a:r>
          </a:p>
          <a:p>
            <a:r>
              <a:rPr lang="de-DE" dirty="0"/>
              <a:t>https://kmu.ekd.de/downloads-medien</a:t>
            </a:r>
          </a:p>
        </p:txBody>
      </p:sp>
      <p:sp>
        <p:nvSpPr>
          <p:cNvPr id="6" name="Textfeld 5">
            <a:extLst>
              <a:ext uri="{FF2B5EF4-FFF2-40B4-BE49-F238E27FC236}">
                <a16:creationId xmlns:a16="http://schemas.microsoft.com/office/drawing/2014/main" id="{A8A591E3-470D-CA4A-7023-61FBD7615676}"/>
              </a:ext>
            </a:extLst>
          </p:cNvPr>
          <p:cNvSpPr txBox="1"/>
          <p:nvPr/>
        </p:nvSpPr>
        <p:spPr>
          <a:xfrm>
            <a:off x="440096" y="1730053"/>
            <a:ext cx="10166876" cy="400110"/>
          </a:xfrm>
          <a:prstGeom prst="rect">
            <a:avLst/>
          </a:prstGeom>
          <a:noFill/>
        </p:spPr>
        <p:txBody>
          <a:bodyPr wrap="square">
            <a:spAutoFit/>
          </a:bodyPr>
          <a:lstStyle/>
          <a:p>
            <a:r>
              <a:rPr lang="de-DE" sz="1000" dirty="0"/>
              <a:t>QUELLEN:</a:t>
            </a:r>
          </a:p>
          <a:p>
            <a:r>
              <a:rPr lang="de-DE" sz="1000" dirty="0"/>
              <a:t>Alle Zitate, Daten und Grafiken entstammen der frei verfügbaren 6. Kirchenmitgliedschaftsuntersuchung (KMU VI); bzw. der EKD Website kmu.ekd.de</a:t>
            </a:r>
          </a:p>
        </p:txBody>
      </p:sp>
    </p:spTree>
    <p:extLst>
      <p:ext uri="{BB962C8B-B14F-4D97-AF65-F5344CB8AC3E}">
        <p14:creationId xmlns:p14="http://schemas.microsoft.com/office/powerpoint/2010/main" val="93069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5B00B-9823-B4F2-A6D3-40D84DEAA43A}"/>
              </a:ext>
            </a:extLst>
          </p:cNvPr>
          <p:cNvSpPr>
            <a:spLocks noGrp="1"/>
          </p:cNvSpPr>
          <p:nvPr>
            <p:ph type="title"/>
          </p:nvPr>
        </p:nvSpPr>
        <p:spPr/>
        <p:txBody>
          <a:bodyPr/>
          <a:lstStyle/>
          <a:p>
            <a:r>
              <a:rPr lang="de-DE" dirty="0"/>
              <a:t>Klein und kirchenfern</a:t>
            </a:r>
          </a:p>
        </p:txBody>
      </p:sp>
      <p:sp>
        <p:nvSpPr>
          <p:cNvPr id="3" name="Inhaltsplatzhalter 2">
            <a:extLst>
              <a:ext uri="{FF2B5EF4-FFF2-40B4-BE49-F238E27FC236}">
                <a16:creationId xmlns:a16="http://schemas.microsoft.com/office/drawing/2014/main" id="{2FFBEA76-14C5-9C30-2C9D-2971F161F164}"/>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160732F3-5702-7F82-C691-5E725498FEFD}"/>
              </a:ext>
            </a:extLst>
          </p:cNvPr>
          <p:cNvPicPr>
            <a:picLocks noChangeAspect="1"/>
          </p:cNvPicPr>
          <p:nvPr/>
        </p:nvPicPr>
        <p:blipFill>
          <a:blip r:embed="rId3"/>
          <a:stretch>
            <a:fillRect/>
          </a:stretch>
        </p:blipFill>
        <p:spPr>
          <a:xfrm>
            <a:off x="0" y="1466024"/>
            <a:ext cx="9144000" cy="2833918"/>
          </a:xfrm>
          <a:prstGeom prst="rect">
            <a:avLst/>
          </a:prstGeom>
        </p:spPr>
      </p:pic>
    </p:spTree>
    <p:extLst>
      <p:ext uri="{BB962C8B-B14F-4D97-AF65-F5344CB8AC3E}">
        <p14:creationId xmlns:p14="http://schemas.microsoft.com/office/powerpoint/2010/main" val="81857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F3378-595B-0395-A666-B72D2BA57160}"/>
              </a:ext>
            </a:extLst>
          </p:cNvPr>
          <p:cNvSpPr>
            <a:spLocks noGrp="1"/>
          </p:cNvSpPr>
          <p:nvPr>
            <p:ph type="title"/>
          </p:nvPr>
        </p:nvSpPr>
        <p:spPr/>
        <p:txBody>
          <a:bodyPr/>
          <a:lstStyle/>
          <a:p>
            <a:r>
              <a:rPr lang="de-DE" dirty="0"/>
              <a:t>Spiritualität statt Religion?</a:t>
            </a:r>
          </a:p>
        </p:txBody>
      </p:sp>
      <p:sp>
        <p:nvSpPr>
          <p:cNvPr id="3" name="Inhaltsplatzhalter 2">
            <a:extLst>
              <a:ext uri="{FF2B5EF4-FFF2-40B4-BE49-F238E27FC236}">
                <a16:creationId xmlns:a16="http://schemas.microsoft.com/office/drawing/2014/main" id="{43C5E5F7-75A8-51C7-6247-5605D065BFE2}"/>
              </a:ext>
            </a:extLst>
          </p:cNvPr>
          <p:cNvSpPr>
            <a:spLocks noGrp="1"/>
          </p:cNvSpPr>
          <p:nvPr>
            <p:ph idx="1"/>
          </p:nvPr>
        </p:nvSpPr>
        <p:spPr/>
        <p:txBody>
          <a:bodyPr>
            <a:normAutofit fontScale="85000" lnSpcReduction="20000"/>
          </a:bodyPr>
          <a:lstStyle/>
          <a:p>
            <a:r>
              <a:rPr lang="de-DE" dirty="0"/>
              <a:t>11% praktizieren gelegentlich eine religiöse oder spirituelle Meditation</a:t>
            </a:r>
          </a:p>
          <a:p>
            <a:r>
              <a:rPr lang="de-DE" dirty="0"/>
              <a:t>12% stimmen der Aussage zu: „Ich bin ein spirituell orientierter Mensch mit Bezug zu einer höheren Wirklichkeit.“ </a:t>
            </a:r>
          </a:p>
          <a:p>
            <a:r>
              <a:rPr lang="de-DE" dirty="0"/>
              <a:t>Nur 5% bezeichnen sich als eher spirituell und eher nicht religiös</a:t>
            </a:r>
          </a:p>
          <a:p>
            <a:r>
              <a:rPr lang="de-DE" dirty="0"/>
              <a:t>68% betrachten sich als weder religiös noch spirituell.</a:t>
            </a:r>
          </a:p>
        </p:txBody>
      </p:sp>
      <p:sp>
        <p:nvSpPr>
          <p:cNvPr id="4" name="Textfeld 3">
            <a:extLst>
              <a:ext uri="{FF2B5EF4-FFF2-40B4-BE49-F238E27FC236}">
                <a16:creationId xmlns:a16="http://schemas.microsoft.com/office/drawing/2014/main" id="{9ABCF606-9982-33C2-8418-E80291E0F867}"/>
              </a:ext>
            </a:extLst>
          </p:cNvPr>
          <p:cNvSpPr txBox="1"/>
          <p:nvPr/>
        </p:nvSpPr>
        <p:spPr>
          <a:xfrm>
            <a:off x="6551712" y="550090"/>
            <a:ext cx="2592288" cy="430887"/>
          </a:xfrm>
          <a:prstGeom prst="rect">
            <a:avLst/>
          </a:prstGeom>
          <a:noFill/>
        </p:spPr>
        <p:txBody>
          <a:bodyPr wrap="square" rtlCol="0">
            <a:spAutoFit/>
          </a:bodyPr>
          <a:lstStyle/>
          <a:p>
            <a:r>
              <a:rPr lang="de-DE" sz="1100" dirty="0"/>
              <a:t>Prozentzahlen beziehen sich auf die Gesamtzahl aller Befragten</a:t>
            </a:r>
          </a:p>
        </p:txBody>
      </p:sp>
    </p:spTree>
    <p:extLst>
      <p:ext uri="{BB962C8B-B14F-4D97-AF65-F5344CB8AC3E}">
        <p14:creationId xmlns:p14="http://schemas.microsoft.com/office/powerpoint/2010/main" val="13665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6CE65-0B85-6F95-9C95-2EC0987D5B7B}"/>
              </a:ext>
            </a:extLst>
          </p:cNvPr>
          <p:cNvSpPr>
            <a:spLocks noGrp="1"/>
          </p:cNvSpPr>
          <p:nvPr>
            <p:ph type="title"/>
          </p:nvPr>
        </p:nvSpPr>
        <p:spPr/>
        <p:txBody>
          <a:bodyPr/>
          <a:lstStyle/>
          <a:p>
            <a:r>
              <a:rPr lang="de-DE" dirty="0"/>
              <a:t>Säkularismus-Index</a:t>
            </a:r>
          </a:p>
        </p:txBody>
      </p:sp>
      <p:sp>
        <p:nvSpPr>
          <p:cNvPr id="3" name="Inhaltsplatzhalter 2">
            <a:extLst>
              <a:ext uri="{FF2B5EF4-FFF2-40B4-BE49-F238E27FC236}">
                <a16:creationId xmlns:a16="http://schemas.microsoft.com/office/drawing/2014/main" id="{C3E157D1-AD64-D538-9FAE-22EB6A7845C0}"/>
              </a:ext>
            </a:extLst>
          </p:cNvPr>
          <p:cNvSpPr>
            <a:spLocks noGrp="1"/>
          </p:cNvSpPr>
          <p:nvPr>
            <p:ph idx="1"/>
          </p:nvPr>
        </p:nvSpPr>
        <p:spPr/>
        <p:txBody>
          <a:bodyPr>
            <a:normAutofit fontScale="92500" lnSpcReduction="20000"/>
          </a:bodyPr>
          <a:lstStyle/>
          <a:p>
            <a:r>
              <a:rPr lang="de-DE" dirty="0"/>
              <a:t>Starke negative Korrelation mit kirchennaher Religiosität, aber nur schwache Korrelation mit kirchenferner Religiosität.</a:t>
            </a:r>
          </a:p>
          <a:p>
            <a:r>
              <a:rPr lang="de-DE" dirty="0"/>
              <a:t>Der Gegenpol des Säkularismus ist die Kirche, weniger andere Religionsformen.</a:t>
            </a:r>
          </a:p>
          <a:p>
            <a:r>
              <a:rPr lang="de-DE" dirty="0"/>
              <a:t>Säkularismus korreliert mit dem Umstand, als Kind nur selten mit Religion in Berührung gekommen zu sein.</a:t>
            </a:r>
          </a:p>
        </p:txBody>
      </p:sp>
    </p:spTree>
    <p:extLst>
      <p:ext uri="{BB962C8B-B14F-4D97-AF65-F5344CB8AC3E}">
        <p14:creationId xmlns:p14="http://schemas.microsoft.com/office/powerpoint/2010/main" val="91991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60542-6F48-8225-8E3F-EC64C14E7F28}"/>
              </a:ext>
            </a:extLst>
          </p:cNvPr>
          <p:cNvSpPr>
            <a:spLocks noGrp="1"/>
          </p:cNvSpPr>
          <p:nvPr>
            <p:ph type="title"/>
          </p:nvPr>
        </p:nvSpPr>
        <p:spPr/>
        <p:txBody>
          <a:bodyPr/>
          <a:lstStyle/>
          <a:p>
            <a:r>
              <a:rPr lang="de-DE" dirty="0"/>
              <a:t>Aussagen, die unbestimmte Formen</a:t>
            </a:r>
            <a:br>
              <a:rPr lang="de-DE" dirty="0"/>
            </a:br>
            <a:r>
              <a:rPr lang="de-DE" dirty="0"/>
              <a:t>individualisierter Religiosität indizieren</a:t>
            </a:r>
          </a:p>
        </p:txBody>
      </p:sp>
      <p:sp>
        <p:nvSpPr>
          <p:cNvPr id="3" name="Inhaltsplatzhalter 2">
            <a:extLst>
              <a:ext uri="{FF2B5EF4-FFF2-40B4-BE49-F238E27FC236}">
                <a16:creationId xmlns:a16="http://schemas.microsoft.com/office/drawing/2014/main" id="{B4F8D4F5-0990-8363-DD1A-48FBD2CD91B4}"/>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CC1208C4-3B77-F6EB-E2C5-21709DE25BC2}"/>
              </a:ext>
            </a:extLst>
          </p:cNvPr>
          <p:cNvPicPr>
            <a:picLocks noChangeAspect="1"/>
          </p:cNvPicPr>
          <p:nvPr/>
        </p:nvPicPr>
        <p:blipFill>
          <a:blip r:embed="rId3"/>
          <a:stretch>
            <a:fillRect/>
          </a:stretch>
        </p:blipFill>
        <p:spPr>
          <a:xfrm>
            <a:off x="504056" y="1324156"/>
            <a:ext cx="7596336" cy="3805267"/>
          </a:xfrm>
          <a:prstGeom prst="rect">
            <a:avLst/>
          </a:prstGeom>
        </p:spPr>
      </p:pic>
    </p:spTree>
    <p:extLst>
      <p:ext uri="{BB962C8B-B14F-4D97-AF65-F5344CB8AC3E}">
        <p14:creationId xmlns:p14="http://schemas.microsoft.com/office/powerpoint/2010/main" val="342193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47C26-EBE3-D312-E743-CB76ECDCBF94}"/>
              </a:ext>
            </a:extLst>
          </p:cNvPr>
          <p:cNvSpPr>
            <a:spLocks noGrp="1"/>
          </p:cNvSpPr>
          <p:nvPr>
            <p:ph type="title"/>
          </p:nvPr>
        </p:nvSpPr>
        <p:spPr/>
        <p:txBody>
          <a:bodyPr/>
          <a:lstStyle/>
          <a:p>
            <a:r>
              <a:rPr lang="de-DE" dirty="0"/>
              <a:t>Gottesbilder </a:t>
            </a:r>
          </a:p>
        </p:txBody>
      </p:sp>
      <p:sp>
        <p:nvSpPr>
          <p:cNvPr id="3" name="Inhaltsplatzhalter 2">
            <a:extLst>
              <a:ext uri="{FF2B5EF4-FFF2-40B4-BE49-F238E27FC236}">
                <a16:creationId xmlns:a16="http://schemas.microsoft.com/office/drawing/2014/main" id="{085A8084-F0FB-0A2E-516A-3317D904742E}"/>
              </a:ext>
            </a:extLst>
          </p:cNvPr>
          <p:cNvSpPr>
            <a:spLocks noGrp="1"/>
          </p:cNvSpPr>
          <p:nvPr>
            <p:ph idx="1"/>
          </p:nvPr>
        </p:nvSpPr>
        <p:spPr/>
        <p:txBody>
          <a:bodyPr/>
          <a:lstStyle/>
          <a:p>
            <a:endParaRPr lang="de-DE" dirty="0"/>
          </a:p>
        </p:txBody>
      </p:sp>
      <p:pic>
        <p:nvPicPr>
          <p:cNvPr id="5" name="Grafik 4">
            <a:extLst>
              <a:ext uri="{FF2B5EF4-FFF2-40B4-BE49-F238E27FC236}">
                <a16:creationId xmlns:a16="http://schemas.microsoft.com/office/drawing/2014/main" id="{98B6BF97-F767-1567-4FBE-CE1E2FE025DB}"/>
              </a:ext>
            </a:extLst>
          </p:cNvPr>
          <p:cNvPicPr>
            <a:picLocks noChangeAspect="1"/>
          </p:cNvPicPr>
          <p:nvPr/>
        </p:nvPicPr>
        <p:blipFill>
          <a:blip r:embed="rId3"/>
          <a:stretch>
            <a:fillRect/>
          </a:stretch>
        </p:blipFill>
        <p:spPr>
          <a:xfrm>
            <a:off x="0" y="1309570"/>
            <a:ext cx="7524328" cy="3728453"/>
          </a:xfrm>
          <a:prstGeom prst="rect">
            <a:avLst/>
          </a:prstGeom>
        </p:spPr>
      </p:pic>
    </p:spTree>
    <p:extLst>
      <p:ext uri="{BB962C8B-B14F-4D97-AF65-F5344CB8AC3E}">
        <p14:creationId xmlns:p14="http://schemas.microsoft.com/office/powerpoint/2010/main" val="281846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7B3A8-201A-6469-8ECA-812931F68E8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9825871-1EC0-C879-180B-0736E66FA351}"/>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7C512500-0E93-480D-F40F-E6CDA85E3822}"/>
              </a:ext>
            </a:extLst>
          </p:cNvPr>
          <p:cNvPicPr>
            <a:picLocks noChangeAspect="1"/>
          </p:cNvPicPr>
          <p:nvPr/>
        </p:nvPicPr>
        <p:blipFill>
          <a:blip r:embed="rId2"/>
          <a:stretch>
            <a:fillRect/>
          </a:stretch>
        </p:blipFill>
        <p:spPr>
          <a:xfrm>
            <a:off x="-36512" y="8156"/>
            <a:ext cx="7416824" cy="5135344"/>
          </a:xfrm>
          <a:prstGeom prst="rect">
            <a:avLst/>
          </a:prstGeom>
        </p:spPr>
      </p:pic>
    </p:spTree>
    <p:extLst>
      <p:ext uri="{BB962C8B-B14F-4D97-AF65-F5344CB8AC3E}">
        <p14:creationId xmlns:p14="http://schemas.microsoft.com/office/powerpoint/2010/main" val="254951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5A6253-7E10-435C-119F-8258133E97B5}"/>
              </a:ext>
            </a:extLst>
          </p:cNvPr>
          <p:cNvSpPr>
            <a:spLocks noGrp="1"/>
          </p:cNvSpPr>
          <p:nvPr>
            <p:ph type="title"/>
          </p:nvPr>
        </p:nvSpPr>
        <p:spPr/>
        <p:txBody>
          <a:bodyPr/>
          <a:lstStyle/>
          <a:p>
            <a:r>
              <a:rPr lang="de-DE" dirty="0"/>
              <a:t>Im Alltag spielt Religion kaum eine Rolle</a:t>
            </a:r>
          </a:p>
        </p:txBody>
      </p:sp>
      <p:sp>
        <p:nvSpPr>
          <p:cNvPr id="3" name="Inhaltsplatzhalter 2">
            <a:extLst>
              <a:ext uri="{FF2B5EF4-FFF2-40B4-BE49-F238E27FC236}">
                <a16:creationId xmlns:a16="http://schemas.microsoft.com/office/drawing/2014/main" id="{5383DDAC-A94C-1E3E-6E28-74C0AC26B96C}"/>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BCD06C34-9752-7515-E638-A01971EDF7CD}"/>
              </a:ext>
            </a:extLst>
          </p:cNvPr>
          <p:cNvPicPr>
            <a:picLocks noChangeAspect="1"/>
          </p:cNvPicPr>
          <p:nvPr/>
        </p:nvPicPr>
        <p:blipFill>
          <a:blip r:embed="rId3"/>
          <a:stretch>
            <a:fillRect/>
          </a:stretch>
        </p:blipFill>
        <p:spPr>
          <a:xfrm>
            <a:off x="209518" y="1419622"/>
            <a:ext cx="8724964" cy="2790845"/>
          </a:xfrm>
          <a:prstGeom prst="rect">
            <a:avLst/>
          </a:prstGeom>
        </p:spPr>
      </p:pic>
    </p:spTree>
    <p:extLst>
      <p:ext uri="{BB962C8B-B14F-4D97-AF65-F5344CB8AC3E}">
        <p14:creationId xmlns:p14="http://schemas.microsoft.com/office/powerpoint/2010/main" val="392952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C134D-8541-F4B9-C4E0-75A9B4359B81}"/>
              </a:ext>
            </a:extLst>
          </p:cNvPr>
          <p:cNvSpPr>
            <a:spLocks noGrp="1"/>
          </p:cNvSpPr>
          <p:nvPr>
            <p:ph type="title"/>
          </p:nvPr>
        </p:nvSpPr>
        <p:spPr/>
        <p:txBody>
          <a:bodyPr/>
          <a:lstStyle/>
          <a:p>
            <a:r>
              <a:rPr lang="de-DE" dirty="0"/>
              <a:t>Milieuverengung</a:t>
            </a:r>
          </a:p>
        </p:txBody>
      </p:sp>
      <p:sp>
        <p:nvSpPr>
          <p:cNvPr id="3" name="Inhaltsplatzhalter 2">
            <a:extLst>
              <a:ext uri="{FF2B5EF4-FFF2-40B4-BE49-F238E27FC236}">
                <a16:creationId xmlns:a16="http://schemas.microsoft.com/office/drawing/2014/main" id="{2D309292-B388-C4A1-6C53-64688674CBD6}"/>
              </a:ext>
            </a:extLst>
          </p:cNvPr>
          <p:cNvSpPr>
            <a:spLocks noGrp="1"/>
          </p:cNvSpPr>
          <p:nvPr>
            <p:ph idx="1"/>
          </p:nvPr>
        </p:nvSpPr>
        <p:spPr/>
        <p:txBody>
          <a:bodyPr>
            <a:normAutofit lnSpcReduction="10000"/>
          </a:bodyPr>
          <a:lstStyle/>
          <a:p>
            <a:r>
              <a:rPr lang="de-DE" dirty="0"/>
              <a:t>Im kirchlichen Leben sind (Hochschul-) Gebildete heute deutlich überrepräsentiert.</a:t>
            </a:r>
          </a:p>
          <a:p>
            <a:r>
              <a:rPr lang="de-DE" dirty="0"/>
              <a:t>Kirchliche Religiosität vor allem in den traditionsorientierten Milieus mit gehobenem Lebensstandard und am wenigsten in modernen Milieus mit niedrigem Lebensstandard. </a:t>
            </a:r>
          </a:p>
        </p:txBody>
      </p:sp>
    </p:spTree>
    <p:extLst>
      <p:ext uri="{BB962C8B-B14F-4D97-AF65-F5344CB8AC3E}">
        <p14:creationId xmlns:p14="http://schemas.microsoft.com/office/powerpoint/2010/main" val="323939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1B999-FA78-B00C-2FDE-F94428B0DE6E}"/>
              </a:ext>
            </a:extLst>
          </p:cNvPr>
          <p:cNvSpPr>
            <a:spLocks noGrp="1"/>
          </p:cNvSpPr>
          <p:nvPr>
            <p:ph type="title"/>
          </p:nvPr>
        </p:nvSpPr>
        <p:spPr>
          <a:xfrm>
            <a:off x="1835696" y="205978"/>
            <a:ext cx="6851104" cy="857250"/>
          </a:xfrm>
        </p:spPr>
        <p:txBody>
          <a:bodyPr/>
          <a:lstStyle/>
          <a:p>
            <a:r>
              <a:rPr lang="de-DE" sz="2800" dirty="0"/>
              <a:t>… aus Sicht der Kinder- und Jugendarbeit</a:t>
            </a:r>
          </a:p>
        </p:txBody>
      </p:sp>
      <p:sp>
        <p:nvSpPr>
          <p:cNvPr id="3" name="Inhaltsplatzhalter 2">
            <a:extLst>
              <a:ext uri="{FF2B5EF4-FFF2-40B4-BE49-F238E27FC236}">
                <a16:creationId xmlns:a16="http://schemas.microsoft.com/office/drawing/2014/main" id="{00B084AB-384B-606F-288E-6B7246B67A87}"/>
              </a:ext>
            </a:extLst>
          </p:cNvPr>
          <p:cNvSpPr>
            <a:spLocks noGrp="1"/>
          </p:cNvSpPr>
          <p:nvPr>
            <p:ph idx="1"/>
          </p:nvPr>
        </p:nvSpPr>
        <p:spPr>
          <a:xfrm>
            <a:off x="611560" y="1635646"/>
            <a:ext cx="8075296" cy="2976978"/>
          </a:xfrm>
        </p:spPr>
        <p:txBody>
          <a:bodyPr>
            <a:normAutofit fontScale="77500" lnSpcReduction="20000"/>
          </a:bodyPr>
          <a:lstStyle/>
          <a:p>
            <a:pPr marL="0" indent="0">
              <a:buNone/>
            </a:pPr>
            <a:r>
              <a:rPr lang="de-DE" dirty="0"/>
              <a:t>Die Gruppe der „Kirchlich-Religiösen“ stirbt aus. Religion ist keine Konstante der Gesellschaft sondern bedient ein Milieu.</a:t>
            </a:r>
          </a:p>
          <a:p>
            <a:pPr marL="0" indent="0">
              <a:buNone/>
            </a:pPr>
            <a:r>
              <a:rPr lang="de-DE" b="1" dirty="0">
                <a:solidFill>
                  <a:srgbClr val="C6168D"/>
                </a:solidFill>
              </a:rPr>
              <a:t>Ein spiritueller Boom trotz Säkularität lässt sich nicht bestätigen. Ein Drittel der Gesellschaft lehnt jegliche Religion gänzlich ab.</a:t>
            </a:r>
          </a:p>
          <a:p>
            <a:pPr marL="0" indent="0">
              <a:buNone/>
            </a:pPr>
            <a:r>
              <a:rPr lang="de-DE" b="1" dirty="0">
                <a:solidFill>
                  <a:srgbClr val="00B0F0"/>
                </a:solidFill>
              </a:rPr>
              <a:t>Aber: Die religiös-distanzierten Kirchenmitglieder und ca. ein Viertel der Konfessionslosen sind potenziell ansprechbar für die kirchliche Jugendarbeit. </a:t>
            </a:r>
          </a:p>
        </p:txBody>
      </p:sp>
      <p:pic>
        <p:nvPicPr>
          <p:cNvPr id="5" name="Grafik 4">
            <a:extLst>
              <a:ext uri="{FF2B5EF4-FFF2-40B4-BE49-F238E27FC236}">
                <a16:creationId xmlns:a16="http://schemas.microsoft.com/office/drawing/2014/main" id="{BF928EEE-A598-9501-1E49-C2A1096F829D}"/>
              </a:ext>
            </a:extLst>
          </p:cNvPr>
          <p:cNvPicPr>
            <a:picLocks noChangeAspect="1"/>
          </p:cNvPicPr>
          <p:nvPr/>
        </p:nvPicPr>
        <p:blipFill>
          <a:blip r:embed="rId3"/>
          <a:stretch>
            <a:fillRect/>
          </a:stretch>
        </p:blipFill>
        <p:spPr>
          <a:xfrm>
            <a:off x="272574" y="0"/>
            <a:ext cx="1542665" cy="1608915"/>
          </a:xfrm>
          <a:prstGeom prst="rect">
            <a:avLst/>
          </a:prstGeom>
        </p:spPr>
      </p:pic>
    </p:spTree>
    <p:extLst>
      <p:ext uri="{BB962C8B-B14F-4D97-AF65-F5344CB8AC3E}">
        <p14:creationId xmlns:p14="http://schemas.microsoft.com/office/powerpoint/2010/main" val="227948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FB274-2C2E-1FEB-7C61-1A4CA6DF5070}"/>
              </a:ext>
            </a:extLst>
          </p:cNvPr>
          <p:cNvSpPr>
            <a:spLocks noGrp="1"/>
          </p:cNvSpPr>
          <p:nvPr>
            <p:ph type="ctrTitle"/>
          </p:nvPr>
        </p:nvSpPr>
        <p:spPr/>
        <p:txBody>
          <a:bodyPr/>
          <a:lstStyle/>
          <a:p>
            <a:r>
              <a:rPr lang="de-DE" dirty="0"/>
              <a:t>Kirchenbindung</a:t>
            </a:r>
          </a:p>
        </p:txBody>
      </p:sp>
    </p:spTree>
    <p:extLst>
      <p:ext uri="{BB962C8B-B14F-4D97-AF65-F5344CB8AC3E}">
        <p14:creationId xmlns:p14="http://schemas.microsoft.com/office/powerpoint/2010/main" val="314513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C5CF9-BD21-AB48-4A93-C53048A7478F}"/>
              </a:ext>
            </a:extLst>
          </p:cNvPr>
          <p:cNvSpPr>
            <a:spLocks noGrp="1"/>
          </p:cNvSpPr>
          <p:nvPr>
            <p:ph type="title"/>
          </p:nvPr>
        </p:nvSpPr>
        <p:spPr/>
        <p:txBody>
          <a:bodyPr/>
          <a:lstStyle/>
          <a:p>
            <a:r>
              <a:rPr lang="de-DE" dirty="0"/>
              <a:t>Forschungsdesign</a:t>
            </a:r>
          </a:p>
        </p:txBody>
      </p:sp>
      <p:sp>
        <p:nvSpPr>
          <p:cNvPr id="3" name="Inhaltsplatzhalter 2">
            <a:extLst>
              <a:ext uri="{FF2B5EF4-FFF2-40B4-BE49-F238E27FC236}">
                <a16:creationId xmlns:a16="http://schemas.microsoft.com/office/drawing/2014/main" id="{B07EBC51-C100-1BA2-746B-49C6ACE0A240}"/>
              </a:ext>
            </a:extLst>
          </p:cNvPr>
          <p:cNvSpPr>
            <a:spLocks noGrp="1"/>
          </p:cNvSpPr>
          <p:nvPr>
            <p:ph idx="1"/>
          </p:nvPr>
        </p:nvSpPr>
        <p:spPr/>
        <p:txBody>
          <a:bodyPr>
            <a:normAutofit/>
          </a:bodyPr>
          <a:lstStyle/>
          <a:p>
            <a:r>
              <a:rPr lang="de-DE" dirty="0"/>
              <a:t>Repräsentative Online-Befragung (FORSA)</a:t>
            </a:r>
          </a:p>
          <a:p>
            <a:r>
              <a:rPr lang="de-DE" dirty="0"/>
              <a:t>Erhebungszeitraum 4.10. - 22.12.2022 </a:t>
            </a:r>
          </a:p>
          <a:p>
            <a:r>
              <a:rPr lang="de-DE" dirty="0"/>
              <a:t>Alter: ab 14 Jahren </a:t>
            </a:r>
          </a:p>
          <a:p>
            <a:r>
              <a:rPr lang="de-DE" dirty="0"/>
              <a:t>N=5.282</a:t>
            </a:r>
          </a:p>
          <a:p>
            <a:r>
              <a:rPr lang="de-DE" dirty="0"/>
              <a:t>Alle Religionsgruppen</a:t>
            </a:r>
          </a:p>
        </p:txBody>
      </p:sp>
    </p:spTree>
    <p:extLst>
      <p:ext uri="{BB962C8B-B14F-4D97-AF65-F5344CB8AC3E}">
        <p14:creationId xmlns:p14="http://schemas.microsoft.com/office/powerpoint/2010/main" val="1058252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B76DA-9EAB-A806-1BA6-9921B09BF9B1}"/>
              </a:ext>
            </a:extLst>
          </p:cNvPr>
          <p:cNvSpPr>
            <a:spLocks noGrp="1"/>
          </p:cNvSpPr>
          <p:nvPr>
            <p:ph type="title"/>
          </p:nvPr>
        </p:nvSpPr>
        <p:spPr/>
        <p:txBody>
          <a:bodyPr/>
          <a:lstStyle/>
          <a:p>
            <a:r>
              <a:rPr lang="de-DE" dirty="0"/>
              <a:t>Was gehört unbedingt zum Christsein?</a:t>
            </a:r>
          </a:p>
        </p:txBody>
      </p:sp>
      <p:graphicFrame>
        <p:nvGraphicFramePr>
          <p:cNvPr id="6" name="Inhaltsplatzhalter 5">
            <a:extLst>
              <a:ext uri="{FF2B5EF4-FFF2-40B4-BE49-F238E27FC236}">
                <a16:creationId xmlns:a16="http://schemas.microsoft.com/office/drawing/2014/main" id="{6F087CDD-7714-B81F-6A48-CF330289C9AD}"/>
              </a:ext>
            </a:extLst>
          </p:cNvPr>
          <p:cNvGraphicFramePr>
            <a:graphicFrameLocks noGrp="1"/>
          </p:cNvGraphicFramePr>
          <p:nvPr>
            <p:ph idx="1"/>
            <p:extLst>
              <p:ext uri="{D42A27DB-BD31-4B8C-83A1-F6EECF244321}">
                <p14:modId xmlns:p14="http://schemas.microsoft.com/office/powerpoint/2010/main" val="1521421574"/>
              </p:ext>
            </p:extLst>
          </p:nvPr>
        </p:nvGraphicFramePr>
        <p:xfrm>
          <a:off x="457200" y="1330325"/>
          <a:ext cx="8229600" cy="326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2835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BCB1F-B763-FA3F-701B-3F5E61528D4D}"/>
              </a:ext>
            </a:extLst>
          </p:cNvPr>
          <p:cNvSpPr>
            <a:spLocks noGrp="1"/>
          </p:cNvSpPr>
          <p:nvPr>
            <p:ph type="title"/>
          </p:nvPr>
        </p:nvSpPr>
        <p:spPr/>
        <p:txBody>
          <a:bodyPr/>
          <a:lstStyle/>
          <a:p>
            <a:r>
              <a:rPr lang="de-DE" dirty="0"/>
              <a:t>Kirchgang</a:t>
            </a:r>
          </a:p>
        </p:txBody>
      </p:sp>
      <p:pic>
        <p:nvPicPr>
          <p:cNvPr id="5" name="Grafik 4">
            <a:extLst>
              <a:ext uri="{FF2B5EF4-FFF2-40B4-BE49-F238E27FC236}">
                <a16:creationId xmlns:a16="http://schemas.microsoft.com/office/drawing/2014/main" id="{75FADFAE-E398-2E81-DC2A-CFD691A0ECD8}"/>
              </a:ext>
            </a:extLst>
          </p:cNvPr>
          <p:cNvPicPr>
            <a:picLocks noChangeAspect="1"/>
          </p:cNvPicPr>
          <p:nvPr/>
        </p:nvPicPr>
        <p:blipFill>
          <a:blip r:embed="rId2"/>
          <a:stretch>
            <a:fillRect/>
          </a:stretch>
        </p:blipFill>
        <p:spPr>
          <a:xfrm>
            <a:off x="199993" y="1272083"/>
            <a:ext cx="8744014" cy="1266834"/>
          </a:xfrm>
          <a:prstGeom prst="rect">
            <a:avLst/>
          </a:prstGeom>
        </p:spPr>
      </p:pic>
      <p:pic>
        <p:nvPicPr>
          <p:cNvPr id="7" name="Grafik 6">
            <a:extLst>
              <a:ext uri="{FF2B5EF4-FFF2-40B4-BE49-F238E27FC236}">
                <a16:creationId xmlns:a16="http://schemas.microsoft.com/office/drawing/2014/main" id="{2A1A2892-0E30-55FD-9C31-4AFD14A39937}"/>
              </a:ext>
            </a:extLst>
          </p:cNvPr>
          <p:cNvPicPr>
            <a:picLocks noChangeAspect="1"/>
          </p:cNvPicPr>
          <p:nvPr/>
        </p:nvPicPr>
        <p:blipFill>
          <a:blip r:embed="rId3"/>
          <a:stretch>
            <a:fillRect/>
          </a:stretch>
        </p:blipFill>
        <p:spPr>
          <a:xfrm>
            <a:off x="146730" y="3171324"/>
            <a:ext cx="8763064" cy="1400185"/>
          </a:xfrm>
          <a:prstGeom prst="rect">
            <a:avLst/>
          </a:prstGeom>
        </p:spPr>
      </p:pic>
      <p:sp>
        <p:nvSpPr>
          <p:cNvPr id="8" name="Titel 1">
            <a:extLst>
              <a:ext uri="{FF2B5EF4-FFF2-40B4-BE49-F238E27FC236}">
                <a16:creationId xmlns:a16="http://schemas.microsoft.com/office/drawing/2014/main" id="{CB4BCCD7-097A-B9C1-AB11-BED116A873BB}"/>
              </a:ext>
            </a:extLst>
          </p:cNvPr>
          <p:cNvSpPr txBox="1">
            <a:spLocks/>
          </p:cNvSpPr>
          <p:nvPr/>
        </p:nvSpPr>
        <p:spPr>
          <a:xfrm>
            <a:off x="323528" y="2427734"/>
            <a:ext cx="8229600"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a:lstStyle>
          <a:p>
            <a:r>
              <a:rPr lang="de-DE" dirty="0"/>
              <a:t>Anlässe zum Kirchgang</a:t>
            </a:r>
          </a:p>
        </p:txBody>
      </p:sp>
      <p:sp>
        <p:nvSpPr>
          <p:cNvPr id="9" name="Textfeld 8">
            <a:extLst>
              <a:ext uri="{FF2B5EF4-FFF2-40B4-BE49-F238E27FC236}">
                <a16:creationId xmlns:a16="http://schemas.microsoft.com/office/drawing/2014/main" id="{79D9E95D-88E2-E6D9-EEBA-7E619B76E6C3}"/>
              </a:ext>
            </a:extLst>
          </p:cNvPr>
          <p:cNvSpPr txBox="1"/>
          <p:nvPr/>
        </p:nvSpPr>
        <p:spPr>
          <a:xfrm>
            <a:off x="6588224" y="2760633"/>
            <a:ext cx="2374833" cy="369332"/>
          </a:xfrm>
          <a:prstGeom prst="rect">
            <a:avLst/>
          </a:prstGeom>
          <a:noFill/>
        </p:spPr>
        <p:txBody>
          <a:bodyPr wrap="square" rtlCol="0">
            <a:spAutoFit/>
          </a:bodyPr>
          <a:lstStyle/>
          <a:p>
            <a:r>
              <a:rPr lang="de-DE" sz="900" dirty="0"/>
              <a:t>Nur Menschen, die mind. 1x im Jahr einen Gottesdienst besuchen</a:t>
            </a:r>
          </a:p>
        </p:txBody>
      </p:sp>
    </p:spTree>
    <p:extLst>
      <p:ext uri="{BB962C8B-B14F-4D97-AF65-F5344CB8AC3E}">
        <p14:creationId xmlns:p14="http://schemas.microsoft.com/office/powerpoint/2010/main" val="413030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C3604-A2C2-51AD-43C0-8F57E89E0B70}"/>
              </a:ext>
            </a:extLst>
          </p:cNvPr>
          <p:cNvSpPr>
            <a:spLocks noGrp="1"/>
          </p:cNvSpPr>
          <p:nvPr>
            <p:ph type="title"/>
          </p:nvPr>
        </p:nvSpPr>
        <p:spPr/>
        <p:txBody>
          <a:bodyPr/>
          <a:lstStyle/>
          <a:p>
            <a:r>
              <a:rPr lang="de-DE" sz="2000" dirty="0"/>
              <a:t>Kontakte zu kirchlichen Einrichtungen</a:t>
            </a:r>
          </a:p>
        </p:txBody>
      </p:sp>
      <p:pic>
        <p:nvPicPr>
          <p:cNvPr id="9" name="Grafik 8">
            <a:extLst>
              <a:ext uri="{FF2B5EF4-FFF2-40B4-BE49-F238E27FC236}">
                <a16:creationId xmlns:a16="http://schemas.microsoft.com/office/drawing/2014/main" id="{A92EE75C-1845-7423-F70C-BC560F0F895E}"/>
              </a:ext>
            </a:extLst>
          </p:cNvPr>
          <p:cNvPicPr>
            <a:picLocks noChangeAspect="1"/>
          </p:cNvPicPr>
          <p:nvPr/>
        </p:nvPicPr>
        <p:blipFill>
          <a:blip r:embed="rId3"/>
          <a:stretch>
            <a:fillRect/>
          </a:stretch>
        </p:blipFill>
        <p:spPr>
          <a:xfrm>
            <a:off x="611560" y="1491630"/>
            <a:ext cx="8260487" cy="1008111"/>
          </a:xfrm>
          <a:prstGeom prst="rect">
            <a:avLst/>
          </a:prstGeom>
        </p:spPr>
      </p:pic>
      <p:pic>
        <p:nvPicPr>
          <p:cNvPr id="11" name="Grafik 10">
            <a:extLst>
              <a:ext uri="{FF2B5EF4-FFF2-40B4-BE49-F238E27FC236}">
                <a16:creationId xmlns:a16="http://schemas.microsoft.com/office/drawing/2014/main" id="{BBD0087C-2606-EC06-1056-F9980AA6F2FE}"/>
              </a:ext>
            </a:extLst>
          </p:cNvPr>
          <p:cNvPicPr>
            <a:picLocks noChangeAspect="1"/>
          </p:cNvPicPr>
          <p:nvPr/>
        </p:nvPicPr>
        <p:blipFill rotWithShape="1">
          <a:blip r:embed="rId4"/>
          <a:srcRect r="993"/>
          <a:stretch/>
        </p:blipFill>
        <p:spPr>
          <a:xfrm>
            <a:off x="611561" y="2643759"/>
            <a:ext cx="8260486" cy="1883969"/>
          </a:xfrm>
          <a:prstGeom prst="rect">
            <a:avLst/>
          </a:prstGeom>
        </p:spPr>
      </p:pic>
    </p:spTree>
    <p:extLst>
      <p:ext uri="{BB962C8B-B14F-4D97-AF65-F5344CB8AC3E}">
        <p14:creationId xmlns:p14="http://schemas.microsoft.com/office/powerpoint/2010/main" val="3303412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9E28C1A-762C-768D-D5DC-0DA21470B941}"/>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733EB801-D39E-4F6B-8492-6DEE3A19E9F9}"/>
              </a:ext>
            </a:extLst>
          </p:cNvPr>
          <p:cNvPicPr>
            <a:picLocks noChangeAspect="1"/>
          </p:cNvPicPr>
          <p:nvPr/>
        </p:nvPicPr>
        <p:blipFill>
          <a:blip r:embed="rId3"/>
          <a:stretch>
            <a:fillRect/>
          </a:stretch>
        </p:blipFill>
        <p:spPr>
          <a:xfrm>
            <a:off x="-91770" y="205977"/>
            <a:ext cx="9327539" cy="4958061"/>
          </a:xfrm>
          <a:prstGeom prst="rect">
            <a:avLst/>
          </a:prstGeom>
        </p:spPr>
      </p:pic>
      <p:sp>
        <p:nvSpPr>
          <p:cNvPr id="2" name="Titel 1">
            <a:extLst>
              <a:ext uri="{FF2B5EF4-FFF2-40B4-BE49-F238E27FC236}">
                <a16:creationId xmlns:a16="http://schemas.microsoft.com/office/drawing/2014/main" id="{DF520573-079A-30DA-81AB-89DC6D411D03}"/>
              </a:ext>
            </a:extLst>
          </p:cNvPr>
          <p:cNvSpPr>
            <a:spLocks noGrp="1"/>
          </p:cNvSpPr>
          <p:nvPr>
            <p:ph type="title"/>
          </p:nvPr>
        </p:nvSpPr>
        <p:spPr>
          <a:xfrm>
            <a:off x="806896" y="-92546"/>
            <a:ext cx="8229600" cy="857250"/>
          </a:xfrm>
        </p:spPr>
        <p:txBody>
          <a:bodyPr/>
          <a:lstStyle/>
          <a:p>
            <a:r>
              <a:rPr lang="de-DE" dirty="0"/>
              <a:t>Vertrauen in die Kirchen</a:t>
            </a:r>
          </a:p>
        </p:txBody>
      </p:sp>
    </p:spTree>
    <p:extLst>
      <p:ext uri="{BB962C8B-B14F-4D97-AF65-F5344CB8AC3E}">
        <p14:creationId xmlns:p14="http://schemas.microsoft.com/office/powerpoint/2010/main" val="1338194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72EF4-DA30-0974-38B6-33F62F94295A}"/>
              </a:ext>
            </a:extLst>
          </p:cNvPr>
          <p:cNvSpPr>
            <a:spLocks noGrp="1"/>
          </p:cNvSpPr>
          <p:nvPr>
            <p:ph type="title"/>
          </p:nvPr>
        </p:nvSpPr>
        <p:spPr/>
        <p:txBody>
          <a:bodyPr/>
          <a:lstStyle/>
          <a:p>
            <a:r>
              <a:rPr lang="de-DE" dirty="0"/>
              <a:t>Verbundenheit mit der Kirche</a:t>
            </a:r>
          </a:p>
        </p:txBody>
      </p:sp>
      <p:sp>
        <p:nvSpPr>
          <p:cNvPr id="3" name="Inhaltsplatzhalter 2">
            <a:extLst>
              <a:ext uri="{FF2B5EF4-FFF2-40B4-BE49-F238E27FC236}">
                <a16:creationId xmlns:a16="http://schemas.microsoft.com/office/drawing/2014/main" id="{6E291B74-6B79-383D-480B-5E5FC8398ECF}"/>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C59CCE77-283C-E6D9-0323-F02FCB7D3547}"/>
              </a:ext>
            </a:extLst>
          </p:cNvPr>
          <p:cNvPicPr>
            <a:picLocks noChangeAspect="1"/>
          </p:cNvPicPr>
          <p:nvPr/>
        </p:nvPicPr>
        <p:blipFill>
          <a:blip r:embed="rId3"/>
          <a:stretch>
            <a:fillRect/>
          </a:stretch>
        </p:blipFill>
        <p:spPr>
          <a:xfrm>
            <a:off x="-108519" y="987574"/>
            <a:ext cx="3456384" cy="3707508"/>
          </a:xfrm>
          <a:prstGeom prst="rect">
            <a:avLst/>
          </a:prstGeom>
        </p:spPr>
      </p:pic>
      <p:pic>
        <p:nvPicPr>
          <p:cNvPr id="7" name="Grafik 6">
            <a:extLst>
              <a:ext uri="{FF2B5EF4-FFF2-40B4-BE49-F238E27FC236}">
                <a16:creationId xmlns:a16="http://schemas.microsoft.com/office/drawing/2014/main" id="{2CC0180C-211D-3AC4-E32E-7FF9400C2365}"/>
              </a:ext>
            </a:extLst>
          </p:cNvPr>
          <p:cNvPicPr>
            <a:picLocks noChangeAspect="1"/>
          </p:cNvPicPr>
          <p:nvPr/>
        </p:nvPicPr>
        <p:blipFill>
          <a:blip r:embed="rId4"/>
          <a:stretch>
            <a:fillRect/>
          </a:stretch>
        </p:blipFill>
        <p:spPr>
          <a:xfrm>
            <a:off x="3347864" y="987574"/>
            <a:ext cx="2978398" cy="2808312"/>
          </a:xfrm>
          <a:prstGeom prst="rect">
            <a:avLst/>
          </a:prstGeom>
        </p:spPr>
      </p:pic>
      <p:pic>
        <p:nvPicPr>
          <p:cNvPr id="9" name="Grafik 8">
            <a:extLst>
              <a:ext uri="{FF2B5EF4-FFF2-40B4-BE49-F238E27FC236}">
                <a16:creationId xmlns:a16="http://schemas.microsoft.com/office/drawing/2014/main" id="{8840C303-D94E-AAD7-CBFC-99980B469C42}"/>
              </a:ext>
            </a:extLst>
          </p:cNvPr>
          <p:cNvPicPr>
            <a:picLocks noChangeAspect="1"/>
          </p:cNvPicPr>
          <p:nvPr/>
        </p:nvPicPr>
        <p:blipFill rotWithShape="1">
          <a:blip r:embed="rId5"/>
          <a:srcRect l="6291"/>
          <a:stretch/>
        </p:blipFill>
        <p:spPr>
          <a:xfrm>
            <a:off x="5940153" y="848150"/>
            <a:ext cx="3240360" cy="3749850"/>
          </a:xfrm>
          <a:prstGeom prst="rect">
            <a:avLst/>
          </a:prstGeom>
        </p:spPr>
      </p:pic>
    </p:spTree>
    <p:extLst>
      <p:ext uri="{BB962C8B-B14F-4D97-AF65-F5344CB8AC3E}">
        <p14:creationId xmlns:p14="http://schemas.microsoft.com/office/powerpoint/2010/main" val="133015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169AC-7570-F617-13A9-585F5D982E0C}"/>
              </a:ext>
            </a:extLst>
          </p:cNvPr>
          <p:cNvSpPr>
            <a:spLocks noGrp="1"/>
          </p:cNvSpPr>
          <p:nvPr>
            <p:ph type="title"/>
          </p:nvPr>
        </p:nvSpPr>
        <p:spPr/>
        <p:txBody>
          <a:bodyPr/>
          <a:lstStyle/>
          <a:p>
            <a:r>
              <a:rPr lang="de-DE" dirty="0"/>
              <a:t>Gründe für eine Kirchenmitgliedschaft</a:t>
            </a:r>
          </a:p>
        </p:txBody>
      </p:sp>
      <p:graphicFrame>
        <p:nvGraphicFramePr>
          <p:cNvPr id="5" name="Inhaltsplatzhalter 6">
            <a:extLst>
              <a:ext uri="{FF2B5EF4-FFF2-40B4-BE49-F238E27FC236}">
                <a16:creationId xmlns:a16="http://schemas.microsoft.com/office/drawing/2014/main" id="{87B03669-36B1-1550-BD61-1A0CD28C0AF4}"/>
              </a:ext>
            </a:extLst>
          </p:cNvPr>
          <p:cNvGraphicFramePr>
            <a:graphicFrameLocks noGrp="1"/>
          </p:cNvGraphicFramePr>
          <p:nvPr>
            <p:ph idx="1"/>
            <p:extLst>
              <p:ext uri="{D42A27DB-BD31-4B8C-83A1-F6EECF244321}">
                <p14:modId xmlns:p14="http://schemas.microsoft.com/office/powerpoint/2010/main" val="288504403"/>
              </p:ext>
            </p:extLst>
          </p:nvPr>
        </p:nvGraphicFramePr>
        <p:xfrm>
          <a:off x="457200" y="1330325"/>
          <a:ext cx="82296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5AF8C3A4-921B-C85D-D7B7-C6B6BBD8DC02}"/>
              </a:ext>
            </a:extLst>
          </p:cNvPr>
          <p:cNvSpPr txBox="1"/>
          <p:nvPr/>
        </p:nvSpPr>
        <p:spPr>
          <a:xfrm>
            <a:off x="6804248" y="1052613"/>
            <a:ext cx="4861128" cy="276999"/>
          </a:xfrm>
          <a:prstGeom prst="rect">
            <a:avLst/>
          </a:prstGeom>
          <a:noFill/>
        </p:spPr>
        <p:txBody>
          <a:bodyPr wrap="square" rtlCol="0">
            <a:spAutoFit/>
          </a:bodyPr>
          <a:lstStyle/>
          <a:p>
            <a:r>
              <a:rPr lang="de-DE" sz="1200" dirty="0"/>
              <a:t>Datenbasis: Nur Evangelische</a:t>
            </a:r>
          </a:p>
        </p:txBody>
      </p:sp>
    </p:spTree>
    <p:extLst>
      <p:ext uri="{BB962C8B-B14F-4D97-AF65-F5344CB8AC3E}">
        <p14:creationId xmlns:p14="http://schemas.microsoft.com/office/powerpoint/2010/main" val="1863172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75519-1EE1-4488-CE83-781963E98C6B}"/>
              </a:ext>
            </a:extLst>
          </p:cNvPr>
          <p:cNvSpPr>
            <a:spLocks noGrp="1"/>
          </p:cNvSpPr>
          <p:nvPr>
            <p:ph type="title"/>
          </p:nvPr>
        </p:nvSpPr>
        <p:spPr/>
        <p:txBody>
          <a:bodyPr/>
          <a:lstStyle/>
          <a:p>
            <a:r>
              <a:rPr lang="de-DE" dirty="0"/>
              <a:t>Ehrenamt &amp; Beteiligung</a:t>
            </a:r>
          </a:p>
        </p:txBody>
      </p:sp>
      <p:pic>
        <p:nvPicPr>
          <p:cNvPr id="9" name="Grafik 8">
            <a:extLst>
              <a:ext uri="{FF2B5EF4-FFF2-40B4-BE49-F238E27FC236}">
                <a16:creationId xmlns:a16="http://schemas.microsoft.com/office/drawing/2014/main" id="{791CA172-A424-8B98-FBED-112EDCF05FE2}"/>
              </a:ext>
            </a:extLst>
          </p:cNvPr>
          <p:cNvPicPr>
            <a:picLocks noChangeAspect="1"/>
          </p:cNvPicPr>
          <p:nvPr/>
        </p:nvPicPr>
        <p:blipFill>
          <a:blip r:embed="rId3"/>
          <a:stretch>
            <a:fillRect/>
          </a:stretch>
        </p:blipFill>
        <p:spPr>
          <a:xfrm>
            <a:off x="5317578" y="26447"/>
            <a:ext cx="3732321" cy="2041247"/>
          </a:xfrm>
          <a:prstGeom prst="rect">
            <a:avLst/>
          </a:prstGeom>
        </p:spPr>
      </p:pic>
      <p:pic>
        <p:nvPicPr>
          <p:cNvPr id="11" name="Grafik 10">
            <a:extLst>
              <a:ext uri="{FF2B5EF4-FFF2-40B4-BE49-F238E27FC236}">
                <a16:creationId xmlns:a16="http://schemas.microsoft.com/office/drawing/2014/main" id="{3ECC42B2-D8C9-D8DB-9BE5-B3801178EFFF}"/>
              </a:ext>
            </a:extLst>
          </p:cNvPr>
          <p:cNvPicPr>
            <a:picLocks noChangeAspect="1"/>
          </p:cNvPicPr>
          <p:nvPr/>
        </p:nvPicPr>
        <p:blipFill>
          <a:blip r:embed="rId4"/>
          <a:stretch>
            <a:fillRect/>
          </a:stretch>
        </p:blipFill>
        <p:spPr>
          <a:xfrm>
            <a:off x="130576" y="1131590"/>
            <a:ext cx="4543417" cy="3433219"/>
          </a:xfrm>
          <a:prstGeom prst="rect">
            <a:avLst/>
          </a:prstGeom>
        </p:spPr>
      </p:pic>
      <p:pic>
        <p:nvPicPr>
          <p:cNvPr id="13" name="Grafik 12">
            <a:extLst>
              <a:ext uri="{FF2B5EF4-FFF2-40B4-BE49-F238E27FC236}">
                <a16:creationId xmlns:a16="http://schemas.microsoft.com/office/drawing/2014/main" id="{E5542ED5-6196-710C-721F-905689B9F7BC}"/>
              </a:ext>
            </a:extLst>
          </p:cNvPr>
          <p:cNvPicPr>
            <a:picLocks noChangeAspect="1"/>
          </p:cNvPicPr>
          <p:nvPr/>
        </p:nvPicPr>
        <p:blipFill>
          <a:blip r:embed="rId5"/>
          <a:stretch>
            <a:fillRect/>
          </a:stretch>
        </p:blipFill>
        <p:spPr>
          <a:xfrm>
            <a:off x="4095937" y="3336389"/>
            <a:ext cx="4917487" cy="1200970"/>
          </a:xfrm>
          <a:prstGeom prst="rect">
            <a:avLst/>
          </a:prstGeom>
        </p:spPr>
      </p:pic>
      <p:sp>
        <p:nvSpPr>
          <p:cNvPr id="15" name="Textfeld 14">
            <a:extLst>
              <a:ext uri="{FF2B5EF4-FFF2-40B4-BE49-F238E27FC236}">
                <a16:creationId xmlns:a16="http://schemas.microsoft.com/office/drawing/2014/main" id="{3D605D69-4E84-A76B-8AD3-8AD3E04BB375}"/>
              </a:ext>
            </a:extLst>
          </p:cNvPr>
          <p:cNvSpPr txBox="1"/>
          <p:nvPr/>
        </p:nvSpPr>
        <p:spPr>
          <a:xfrm rot="20827380">
            <a:off x="3719191" y="2909390"/>
            <a:ext cx="5670977" cy="523220"/>
          </a:xfrm>
          <a:prstGeom prst="rect">
            <a:avLst/>
          </a:prstGeom>
          <a:solidFill>
            <a:srgbClr val="FDB913"/>
          </a:solidFill>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r>
              <a:rPr lang="de-DE" sz="1400" dirty="0">
                <a:solidFill>
                  <a:schemeClr val="tx1">
                    <a:lumMod val="85000"/>
                    <a:lumOff val="15000"/>
                  </a:schemeClr>
                </a:solidFill>
              </a:rPr>
              <a:t>Einmal abgesehen vom Gottesdienstbesuch – beteiligen Sie sich aktuell am kirchlichen Leben oder haben es früher einmal getan?</a:t>
            </a:r>
          </a:p>
        </p:txBody>
      </p:sp>
    </p:spTree>
    <p:extLst>
      <p:ext uri="{BB962C8B-B14F-4D97-AF65-F5344CB8AC3E}">
        <p14:creationId xmlns:p14="http://schemas.microsoft.com/office/powerpoint/2010/main" val="1692019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FD24D-0651-580C-545F-0011EE437DEB}"/>
              </a:ext>
            </a:extLst>
          </p:cNvPr>
          <p:cNvSpPr>
            <a:spLocks noGrp="1"/>
          </p:cNvSpPr>
          <p:nvPr>
            <p:ph type="title"/>
          </p:nvPr>
        </p:nvSpPr>
        <p:spPr/>
        <p:txBody>
          <a:bodyPr/>
          <a:lstStyle/>
          <a:p>
            <a:endParaRPr lang="de-DE"/>
          </a:p>
        </p:txBody>
      </p:sp>
      <p:pic>
        <p:nvPicPr>
          <p:cNvPr id="5" name="Grafik 4">
            <a:extLst>
              <a:ext uri="{FF2B5EF4-FFF2-40B4-BE49-F238E27FC236}">
                <a16:creationId xmlns:a16="http://schemas.microsoft.com/office/drawing/2014/main" id="{81AD63D4-77EC-AEA0-5448-2AF6EEC047D5}"/>
              </a:ext>
            </a:extLst>
          </p:cNvPr>
          <p:cNvPicPr>
            <a:picLocks noChangeAspect="1"/>
          </p:cNvPicPr>
          <p:nvPr/>
        </p:nvPicPr>
        <p:blipFill rotWithShape="1">
          <a:blip r:embed="rId3"/>
          <a:srcRect t="51249"/>
          <a:stretch/>
        </p:blipFill>
        <p:spPr>
          <a:xfrm>
            <a:off x="518864" y="2427734"/>
            <a:ext cx="8229600" cy="2274434"/>
          </a:xfrm>
          <a:prstGeom prst="rect">
            <a:avLst/>
          </a:prstGeom>
        </p:spPr>
      </p:pic>
      <p:pic>
        <p:nvPicPr>
          <p:cNvPr id="6" name="Grafik 5">
            <a:extLst>
              <a:ext uri="{FF2B5EF4-FFF2-40B4-BE49-F238E27FC236}">
                <a16:creationId xmlns:a16="http://schemas.microsoft.com/office/drawing/2014/main" id="{FBA6A3C6-E300-32FF-46BF-F89BF83A9670}"/>
              </a:ext>
            </a:extLst>
          </p:cNvPr>
          <p:cNvPicPr>
            <a:picLocks noChangeAspect="1"/>
          </p:cNvPicPr>
          <p:nvPr/>
        </p:nvPicPr>
        <p:blipFill rotWithShape="1">
          <a:blip r:embed="rId3"/>
          <a:srcRect t="-574" b="82199"/>
          <a:stretch/>
        </p:blipFill>
        <p:spPr>
          <a:xfrm>
            <a:off x="518864" y="1496749"/>
            <a:ext cx="8229600" cy="857250"/>
          </a:xfrm>
          <a:prstGeom prst="rect">
            <a:avLst/>
          </a:prstGeom>
        </p:spPr>
      </p:pic>
    </p:spTree>
    <p:extLst>
      <p:ext uri="{BB962C8B-B14F-4D97-AF65-F5344CB8AC3E}">
        <p14:creationId xmlns:p14="http://schemas.microsoft.com/office/powerpoint/2010/main" val="1226825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D05EA-89EB-59BA-06CF-D29AE544E9EE}"/>
              </a:ext>
            </a:extLst>
          </p:cNvPr>
          <p:cNvSpPr>
            <a:spLocks noGrp="1"/>
          </p:cNvSpPr>
          <p:nvPr>
            <p:ph type="title"/>
          </p:nvPr>
        </p:nvSpPr>
        <p:spPr/>
        <p:txBody>
          <a:bodyPr/>
          <a:lstStyle/>
          <a:p>
            <a:r>
              <a:rPr lang="de-DE" dirty="0"/>
              <a:t>Gründe für Engagement: </a:t>
            </a:r>
            <a:br>
              <a:rPr lang="de-DE" dirty="0"/>
            </a:br>
            <a:r>
              <a:rPr lang="de-DE" dirty="0"/>
              <a:t>Gemeinschaft &amp; Wirksamkeit</a:t>
            </a:r>
          </a:p>
        </p:txBody>
      </p:sp>
      <p:graphicFrame>
        <p:nvGraphicFramePr>
          <p:cNvPr id="6" name="Inhaltsplatzhalter 6">
            <a:extLst>
              <a:ext uri="{FF2B5EF4-FFF2-40B4-BE49-F238E27FC236}">
                <a16:creationId xmlns:a16="http://schemas.microsoft.com/office/drawing/2014/main" id="{81E34D82-BFCD-776B-5B39-34D8EF5CA0C8}"/>
              </a:ext>
            </a:extLst>
          </p:cNvPr>
          <p:cNvGraphicFramePr>
            <a:graphicFrameLocks noGrp="1"/>
          </p:cNvGraphicFramePr>
          <p:nvPr>
            <p:ph idx="1"/>
            <p:extLst>
              <p:ext uri="{D42A27DB-BD31-4B8C-83A1-F6EECF244321}">
                <p14:modId xmlns:p14="http://schemas.microsoft.com/office/powerpoint/2010/main" val="1921478562"/>
              </p:ext>
            </p:extLst>
          </p:nvPr>
        </p:nvGraphicFramePr>
        <p:xfrm>
          <a:off x="474360" y="1329612"/>
          <a:ext cx="82296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78F4506C-41B2-87E3-E545-37F5C6A7C6CB}"/>
              </a:ext>
            </a:extLst>
          </p:cNvPr>
          <p:cNvSpPr txBox="1"/>
          <p:nvPr/>
        </p:nvSpPr>
        <p:spPr>
          <a:xfrm>
            <a:off x="7069432" y="754674"/>
            <a:ext cx="2088232" cy="369332"/>
          </a:xfrm>
          <a:prstGeom prst="rect">
            <a:avLst/>
          </a:prstGeom>
          <a:noFill/>
        </p:spPr>
        <p:txBody>
          <a:bodyPr wrap="square" rtlCol="0">
            <a:spAutoFit/>
          </a:bodyPr>
          <a:lstStyle/>
          <a:p>
            <a:r>
              <a:rPr lang="de-DE" dirty="0"/>
              <a:t>Nur Evangelische</a:t>
            </a:r>
          </a:p>
        </p:txBody>
      </p:sp>
      <p:sp>
        <p:nvSpPr>
          <p:cNvPr id="8" name="Pfeil: nach rechts 7">
            <a:extLst>
              <a:ext uri="{FF2B5EF4-FFF2-40B4-BE49-F238E27FC236}">
                <a16:creationId xmlns:a16="http://schemas.microsoft.com/office/drawing/2014/main" id="{8942501A-D928-4BA5-200A-22D4C52E17CA}"/>
              </a:ext>
            </a:extLst>
          </p:cNvPr>
          <p:cNvSpPr/>
          <p:nvPr/>
        </p:nvSpPr>
        <p:spPr>
          <a:xfrm>
            <a:off x="-105112" y="1869954"/>
            <a:ext cx="50405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49897EFD-7EBF-D9C7-EE62-E4CFBA7F6D4E}"/>
              </a:ext>
            </a:extLst>
          </p:cNvPr>
          <p:cNvSpPr/>
          <p:nvPr/>
        </p:nvSpPr>
        <p:spPr>
          <a:xfrm>
            <a:off x="-105112" y="2562994"/>
            <a:ext cx="50405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B44D82D9-AF72-B94B-0852-A90FFAD628FE}"/>
              </a:ext>
            </a:extLst>
          </p:cNvPr>
          <p:cNvSpPr/>
          <p:nvPr/>
        </p:nvSpPr>
        <p:spPr>
          <a:xfrm>
            <a:off x="-44290" y="3256034"/>
            <a:ext cx="50405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5FAB621F-3B51-A027-E638-803FE35CD0E2}"/>
              </a:ext>
            </a:extLst>
          </p:cNvPr>
          <p:cNvSpPr/>
          <p:nvPr/>
        </p:nvSpPr>
        <p:spPr>
          <a:xfrm>
            <a:off x="71500" y="3605656"/>
            <a:ext cx="50405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1762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28127-DFD2-FA71-614E-789E9E8A122D}"/>
              </a:ext>
            </a:extLst>
          </p:cNvPr>
          <p:cNvSpPr>
            <a:spLocks noGrp="1"/>
          </p:cNvSpPr>
          <p:nvPr>
            <p:ph type="title"/>
          </p:nvPr>
        </p:nvSpPr>
        <p:spPr/>
        <p:txBody>
          <a:bodyPr/>
          <a:lstStyle/>
          <a:p>
            <a:r>
              <a:rPr lang="de-DE" sz="3200" dirty="0"/>
              <a:t>Die (eigene) Kirche muss sich grundlegend verändern, wenn sie eine Zukunft haben will.</a:t>
            </a:r>
          </a:p>
        </p:txBody>
      </p:sp>
      <p:sp>
        <p:nvSpPr>
          <p:cNvPr id="3" name="Inhaltsplatzhalter 2">
            <a:extLst>
              <a:ext uri="{FF2B5EF4-FFF2-40B4-BE49-F238E27FC236}">
                <a16:creationId xmlns:a16="http://schemas.microsoft.com/office/drawing/2014/main" id="{35F15A59-B601-56BE-CF0A-7C8029F17C61}"/>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084616EE-9901-D8CB-58E2-3E6184668805}"/>
              </a:ext>
            </a:extLst>
          </p:cNvPr>
          <p:cNvPicPr>
            <a:picLocks noChangeAspect="1"/>
          </p:cNvPicPr>
          <p:nvPr/>
        </p:nvPicPr>
        <p:blipFill>
          <a:blip r:embed="rId3"/>
          <a:stretch>
            <a:fillRect/>
          </a:stretch>
        </p:blipFill>
        <p:spPr>
          <a:xfrm>
            <a:off x="457200" y="1295808"/>
            <a:ext cx="6811326" cy="3648584"/>
          </a:xfrm>
          <a:prstGeom prst="rect">
            <a:avLst/>
          </a:prstGeom>
        </p:spPr>
      </p:pic>
    </p:spTree>
    <p:extLst>
      <p:ext uri="{BB962C8B-B14F-4D97-AF65-F5344CB8AC3E}">
        <p14:creationId xmlns:p14="http://schemas.microsoft.com/office/powerpoint/2010/main" val="339661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a:t>
            </a:r>
          </a:p>
        </p:txBody>
      </p:sp>
      <p:sp>
        <p:nvSpPr>
          <p:cNvPr id="3" name="Inhaltsplatzhalter 2"/>
          <p:cNvSpPr>
            <a:spLocks noGrp="1"/>
          </p:cNvSpPr>
          <p:nvPr>
            <p:ph idx="1"/>
          </p:nvPr>
        </p:nvSpPr>
        <p:spPr/>
        <p:txBody>
          <a:bodyPr>
            <a:normAutofit/>
          </a:bodyPr>
          <a:lstStyle/>
          <a:p>
            <a:r>
              <a:rPr lang="de-DE" dirty="0"/>
              <a:t>Religiöse Großwetterlage</a:t>
            </a:r>
          </a:p>
          <a:p>
            <a:r>
              <a:rPr lang="de-DE" dirty="0"/>
              <a:t>Kirchenbindung</a:t>
            </a:r>
          </a:p>
          <a:p>
            <a:r>
              <a:rPr lang="de-DE" dirty="0"/>
              <a:t>Religiöse Sozialisation</a:t>
            </a:r>
          </a:p>
        </p:txBody>
      </p:sp>
    </p:spTree>
    <p:extLst>
      <p:ext uri="{BB962C8B-B14F-4D97-AF65-F5344CB8AC3E}">
        <p14:creationId xmlns:p14="http://schemas.microsoft.com/office/powerpoint/2010/main" val="1438144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25897-ACFF-E003-24B0-D84B3AFEDC07}"/>
              </a:ext>
            </a:extLst>
          </p:cNvPr>
          <p:cNvSpPr>
            <a:spLocks noGrp="1"/>
          </p:cNvSpPr>
          <p:nvPr>
            <p:ph type="title"/>
          </p:nvPr>
        </p:nvSpPr>
        <p:spPr/>
        <p:txBody>
          <a:bodyPr/>
          <a:lstStyle/>
          <a:p>
            <a:r>
              <a:rPr lang="de-DE" sz="2000" dirty="0"/>
              <a:t>„Die Veränderungen, die es in den letzten Jahren in der</a:t>
            </a:r>
            <a:br>
              <a:rPr lang="de-DE" sz="2000" dirty="0"/>
            </a:br>
            <a:r>
              <a:rPr lang="de-DE" sz="2000" dirty="0"/>
              <a:t>(jeweils eigenen) Kirche gab, gingen schon in die richtige Richtung.“</a:t>
            </a:r>
          </a:p>
        </p:txBody>
      </p:sp>
      <p:sp>
        <p:nvSpPr>
          <p:cNvPr id="3" name="Inhaltsplatzhalter 2">
            <a:extLst>
              <a:ext uri="{FF2B5EF4-FFF2-40B4-BE49-F238E27FC236}">
                <a16:creationId xmlns:a16="http://schemas.microsoft.com/office/drawing/2014/main" id="{73938DA6-6D40-46A6-5081-7848412CFDEA}"/>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54DCDEB8-9088-3087-3B5B-3A06DCDBA88D}"/>
              </a:ext>
            </a:extLst>
          </p:cNvPr>
          <p:cNvPicPr>
            <a:picLocks noChangeAspect="1"/>
          </p:cNvPicPr>
          <p:nvPr/>
        </p:nvPicPr>
        <p:blipFill>
          <a:blip r:embed="rId3"/>
          <a:stretch>
            <a:fillRect/>
          </a:stretch>
        </p:blipFill>
        <p:spPr>
          <a:xfrm>
            <a:off x="467464" y="1281536"/>
            <a:ext cx="7201905" cy="3867690"/>
          </a:xfrm>
          <a:prstGeom prst="rect">
            <a:avLst/>
          </a:prstGeom>
        </p:spPr>
      </p:pic>
    </p:spTree>
    <p:extLst>
      <p:ext uri="{BB962C8B-B14F-4D97-AF65-F5344CB8AC3E}">
        <p14:creationId xmlns:p14="http://schemas.microsoft.com/office/powerpoint/2010/main" val="2656058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E7D90-9327-DF39-05BF-4E24C4AC297A}"/>
              </a:ext>
            </a:extLst>
          </p:cNvPr>
          <p:cNvSpPr>
            <a:spLocks noGrp="1"/>
          </p:cNvSpPr>
          <p:nvPr>
            <p:ph type="title"/>
          </p:nvPr>
        </p:nvSpPr>
        <p:spPr/>
        <p:txBody>
          <a:bodyPr/>
          <a:lstStyle/>
          <a:p>
            <a:r>
              <a:rPr lang="de-DE" dirty="0"/>
              <a:t>„Richtung“ der Veränderung</a:t>
            </a:r>
          </a:p>
        </p:txBody>
      </p:sp>
      <p:sp>
        <p:nvSpPr>
          <p:cNvPr id="3" name="Inhaltsplatzhalter 2">
            <a:extLst>
              <a:ext uri="{FF2B5EF4-FFF2-40B4-BE49-F238E27FC236}">
                <a16:creationId xmlns:a16="http://schemas.microsoft.com/office/drawing/2014/main" id="{B9DFE998-E9EC-5B71-7EC8-DEFC6B598D30}"/>
              </a:ext>
            </a:extLst>
          </p:cNvPr>
          <p:cNvSpPr>
            <a:spLocks noGrp="1"/>
          </p:cNvSpPr>
          <p:nvPr>
            <p:ph idx="1"/>
          </p:nvPr>
        </p:nvSpPr>
        <p:spPr/>
        <p:txBody>
          <a:bodyPr>
            <a:normAutofit fontScale="92500" lnSpcReduction="10000"/>
          </a:bodyPr>
          <a:lstStyle/>
          <a:p>
            <a:r>
              <a:rPr lang="de-DE" dirty="0"/>
              <a:t>Segnung homosexueller Paare. (</a:t>
            </a:r>
            <a:r>
              <a:rPr lang="de-DE" dirty="0">
                <a:solidFill>
                  <a:srgbClr val="C6168D"/>
                </a:solidFill>
              </a:rPr>
              <a:t>86%</a:t>
            </a:r>
            <a:r>
              <a:rPr lang="de-DE" dirty="0"/>
              <a:t> / </a:t>
            </a:r>
            <a:r>
              <a:rPr lang="de-DE" dirty="0">
                <a:solidFill>
                  <a:srgbClr val="FDB913"/>
                </a:solidFill>
              </a:rPr>
              <a:t>86%</a:t>
            </a:r>
            <a:r>
              <a:rPr lang="de-DE" dirty="0"/>
              <a:t>)</a:t>
            </a:r>
          </a:p>
          <a:p>
            <a:r>
              <a:rPr lang="de-DE" dirty="0"/>
              <a:t>Beiden Kirchen sollten mehr zusammenarbeiten und nicht so sehr ihr eigenes Profil betonen. (</a:t>
            </a:r>
            <a:r>
              <a:rPr lang="de-DE" dirty="0">
                <a:solidFill>
                  <a:srgbClr val="C6168D"/>
                </a:solidFill>
              </a:rPr>
              <a:t>87%</a:t>
            </a:r>
            <a:r>
              <a:rPr lang="de-DE" dirty="0"/>
              <a:t> / </a:t>
            </a:r>
            <a:r>
              <a:rPr lang="de-DE" dirty="0">
                <a:solidFill>
                  <a:srgbClr val="FDB913"/>
                </a:solidFill>
              </a:rPr>
              <a:t>93%</a:t>
            </a:r>
            <a:r>
              <a:rPr lang="de-DE" dirty="0"/>
              <a:t>)</a:t>
            </a:r>
          </a:p>
          <a:p>
            <a:r>
              <a:rPr lang="de-DE" dirty="0"/>
              <a:t>Führungspersonen der Kirchen sollten durch die Kirchenmitglieder demokratisch gewählt werden. (</a:t>
            </a:r>
            <a:r>
              <a:rPr lang="de-DE" dirty="0">
                <a:solidFill>
                  <a:srgbClr val="C6168D"/>
                </a:solidFill>
              </a:rPr>
              <a:t>86%</a:t>
            </a:r>
            <a:r>
              <a:rPr lang="de-DE" dirty="0"/>
              <a:t> / </a:t>
            </a:r>
            <a:r>
              <a:rPr lang="de-DE" dirty="0">
                <a:solidFill>
                  <a:srgbClr val="FDB913"/>
                </a:solidFill>
              </a:rPr>
              <a:t>87%</a:t>
            </a:r>
            <a:r>
              <a:rPr lang="de-DE" dirty="0"/>
              <a:t>) </a:t>
            </a:r>
          </a:p>
        </p:txBody>
      </p:sp>
      <p:sp>
        <p:nvSpPr>
          <p:cNvPr id="4" name="Textfeld 3">
            <a:extLst>
              <a:ext uri="{FF2B5EF4-FFF2-40B4-BE49-F238E27FC236}">
                <a16:creationId xmlns:a16="http://schemas.microsoft.com/office/drawing/2014/main" id="{E8DF0C6C-5712-09CB-2191-72295EF053EF}"/>
              </a:ext>
            </a:extLst>
          </p:cNvPr>
          <p:cNvSpPr txBox="1"/>
          <p:nvPr/>
        </p:nvSpPr>
        <p:spPr>
          <a:xfrm>
            <a:off x="6300192" y="540900"/>
            <a:ext cx="3059832" cy="646331"/>
          </a:xfrm>
          <a:prstGeom prst="rect">
            <a:avLst/>
          </a:prstGeom>
          <a:noFill/>
        </p:spPr>
        <p:txBody>
          <a:bodyPr wrap="square" rtlCol="0">
            <a:spAutoFit/>
          </a:bodyPr>
          <a:lstStyle/>
          <a:p>
            <a:r>
              <a:rPr lang="de-DE" dirty="0"/>
              <a:t>Zustimmungswerte der ev. und kath. Kirchenmitglieder</a:t>
            </a:r>
          </a:p>
        </p:txBody>
      </p:sp>
    </p:spTree>
    <p:extLst>
      <p:ext uri="{BB962C8B-B14F-4D97-AF65-F5344CB8AC3E}">
        <p14:creationId xmlns:p14="http://schemas.microsoft.com/office/powerpoint/2010/main" val="2786269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C7C7B-C8B0-2E0E-A91A-6377172403B1}"/>
              </a:ext>
            </a:extLst>
          </p:cNvPr>
          <p:cNvSpPr>
            <a:spLocks noGrp="1"/>
          </p:cNvSpPr>
          <p:nvPr>
            <p:ph type="title"/>
          </p:nvPr>
        </p:nvSpPr>
        <p:spPr/>
        <p:txBody>
          <a:bodyPr/>
          <a:lstStyle/>
          <a:p>
            <a:r>
              <a:rPr lang="de-DE" sz="2400" dirty="0"/>
              <a:t>„Die Kirchen sollten sich auf die Beschäftigung mit religiösen</a:t>
            </a:r>
            <a:br>
              <a:rPr lang="de-DE" sz="2400" dirty="0"/>
            </a:br>
            <a:r>
              <a:rPr lang="de-DE" sz="2400" dirty="0"/>
              <a:t>Fragen beschränken.“</a:t>
            </a:r>
          </a:p>
        </p:txBody>
      </p:sp>
      <p:sp>
        <p:nvSpPr>
          <p:cNvPr id="3" name="Inhaltsplatzhalter 2">
            <a:extLst>
              <a:ext uri="{FF2B5EF4-FFF2-40B4-BE49-F238E27FC236}">
                <a16:creationId xmlns:a16="http://schemas.microsoft.com/office/drawing/2014/main" id="{551D3EAA-A27D-9B41-9B67-A61A1D1758F9}"/>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0F83497E-B15F-FE92-443A-2C536375BB19}"/>
              </a:ext>
            </a:extLst>
          </p:cNvPr>
          <p:cNvPicPr>
            <a:picLocks noChangeAspect="1"/>
          </p:cNvPicPr>
          <p:nvPr/>
        </p:nvPicPr>
        <p:blipFill>
          <a:blip r:embed="rId3"/>
          <a:stretch>
            <a:fillRect/>
          </a:stretch>
        </p:blipFill>
        <p:spPr>
          <a:xfrm>
            <a:off x="430936" y="1313626"/>
            <a:ext cx="7382905" cy="3753374"/>
          </a:xfrm>
          <a:prstGeom prst="rect">
            <a:avLst/>
          </a:prstGeom>
        </p:spPr>
      </p:pic>
    </p:spTree>
    <p:extLst>
      <p:ext uri="{BB962C8B-B14F-4D97-AF65-F5344CB8AC3E}">
        <p14:creationId xmlns:p14="http://schemas.microsoft.com/office/powerpoint/2010/main" val="1294322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2D37EB-BD1D-B511-D210-ACB9A274B218}"/>
              </a:ext>
            </a:extLst>
          </p:cNvPr>
          <p:cNvSpPr>
            <a:spLocks noGrp="1"/>
          </p:cNvSpPr>
          <p:nvPr>
            <p:ph type="title"/>
          </p:nvPr>
        </p:nvSpPr>
        <p:spPr/>
        <p:txBody>
          <a:bodyPr/>
          <a:lstStyle/>
          <a:p>
            <a:r>
              <a:rPr lang="de-DE" sz="2800" dirty="0"/>
              <a:t>„Die Kirchen sollten Beratungsstellen für Menschen mit</a:t>
            </a:r>
            <a:br>
              <a:rPr lang="de-DE" sz="2800" dirty="0"/>
            </a:br>
            <a:r>
              <a:rPr lang="de-DE" sz="2800" dirty="0"/>
              <a:t>Lebensproblemen betreiben.“</a:t>
            </a:r>
          </a:p>
        </p:txBody>
      </p:sp>
      <p:sp>
        <p:nvSpPr>
          <p:cNvPr id="3" name="Inhaltsplatzhalter 2">
            <a:extLst>
              <a:ext uri="{FF2B5EF4-FFF2-40B4-BE49-F238E27FC236}">
                <a16:creationId xmlns:a16="http://schemas.microsoft.com/office/drawing/2014/main" id="{1E859977-2C33-D23F-A470-949B5909FDB1}"/>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60EBF583-EC41-D1C5-5728-BFE0A6605D28}"/>
              </a:ext>
            </a:extLst>
          </p:cNvPr>
          <p:cNvPicPr>
            <a:picLocks noChangeAspect="1"/>
          </p:cNvPicPr>
          <p:nvPr/>
        </p:nvPicPr>
        <p:blipFill>
          <a:blip r:embed="rId3"/>
          <a:stretch>
            <a:fillRect/>
          </a:stretch>
        </p:blipFill>
        <p:spPr>
          <a:xfrm>
            <a:off x="452624" y="1329612"/>
            <a:ext cx="7182852" cy="3686689"/>
          </a:xfrm>
          <a:prstGeom prst="rect">
            <a:avLst/>
          </a:prstGeom>
        </p:spPr>
      </p:pic>
    </p:spTree>
    <p:extLst>
      <p:ext uri="{BB962C8B-B14F-4D97-AF65-F5344CB8AC3E}">
        <p14:creationId xmlns:p14="http://schemas.microsoft.com/office/powerpoint/2010/main" val="2815661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376BB-D391-2861-3CD4-4540B6187CD5}"/>
              </a:ext>
            </a:extLst>
          </p:cNvPr>
          <p:cNvSpPr>
            <a:spLocks noGrp="1"/>
          </p:cNvSpPr>
          <p:nvPr>
            <p:ph type="title"/>
          </p:nvPr>
        </p:nvSpPr>
        <p:spPr/>
        <p:txBody>
          <a:bodyPr/>
          <a:lstStyle/>
          <a:p>
            <a:r>
              <a:rPr lang="de-DE" sz="2400" dirty="0"/>
              <a:t>„Die Kirchen sollten sich konsequent für Geflüchtete und die</a:t>
            </a:r>
            <a:br>
              <a:rPr lang="de-DE" sz="2400" dirty="0"/>
            </a:br>
            <a:r>
              <a:rPr lang="de-DE" sz="2400" dirty="0"/>
              <a:t>Aufnahme von Geflüchteten einsetzen.“</a:t>
            </a:r>
          </a:p>
        </p:txBody>
      </p:sp>
      <p:sp>
        <p:nvSpPr>
          <p:cNvPr id="3" name="Inhaltsplatzhalter 2">
            <a:extLst>
              <a:ext uri="{FF2B5EF4-FFF2-40B4-BE49-F238E27FC236}">
                <a16:creationId xmlns:a16="http://schemas.microsoft.com/office/drawing/2014/main" id="{B9014E9E-EB35-B6F6-CD00-DA5C47A8C747}"/>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930A5C76-D3F5-6B46-0D53-964B882056CE}"/>
              </a:ext>
            </a:extLst>
          </p:cNvPr>
          <p:cNvPicPr>
            <a:picLocks noChangeAspect="1"/>
          </p:cNvPicPr>
          <p:nvPr/>
        </p:nvPicPr>
        <p:blipFill>
          <a:blip r:embed="rId3"/>
          <a:stretch>
            <a:fillRect/>
          </a:stretch>
        </p:blipFill>
        <p:spPr>
          <a:xfrm>
            <a:off x="457200" y="1329612"/>
            <a:ext cx="7144747" cy="3810532"/>
          </a:xfrm>
          <a:prstGeom prst="rect">
            <a:avLst/>
          </a:prstGeom>
        </p:spPr>
      </p:pic>
    </p:spTree>
    <p:extLst>
      <p:ext uri="{BB962C8B-B14F-4D97-AF65-F5344CB8AC3E}">
        <p14:creationId xmlns:p14="http://schemas.microsoft.com/office/powerpoint/2010/main" val="195313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A9E4C-1EF9-98AB-3414-DEEC946065CF}"/>
              </a:ext>
            </a:extLst>
          </p:cNvPr>
          <p:cNvSpPr>
            <a:spLocks noGrp="1"/>
          </p:cNvSpPr>
          <p:nvPr>
            <p:ph type="title"/>
          </p:nvPr>
        </p:nvSpPr>
        <p:spPr/>
        <p:txBody>
          <a:bodyPr/>
          <a:lstStyle/>
          <a:p>
            <a:r>
              <a:rPr lang="de-DE" dirty="0"/>
              <a:t>Austrittsneigung</a:t>
            </a:r>
          </a:p>
        </p:txBody>
      </p:sp>
      <p:sp>
        <p:nvSpPr>
          <p:cNvPr id="3" name="Inhaltsplatzhalter 2">
            <a:extLst>
              <a:ext uri="{FF2B5EF4-FFF2-40B4-BE49-F238E27FC236}">
                <a16:creationId xmlns:a16="http://schemas.microsoft.com/office/drawing/2014/main" id="{E4F1CFBA-D99D-73C5-435E-7897860D2341}"/>
              </a:ext>
            </a:extLst>
          </p:cNvPr>
          <p:cNvSpPr>
            <a:spLocks noGrp="1"/>
          </p:cNvSpPr>
          <p:nvPr>
            <p:ph idx="1"/>
          </p:nvPr>
        </p:nvSpPr>
        <p:spPr/>
        <p:txBody>
          <a:bodyPr>
            <a:normAutofit fontScale="70000" lnSpcReduction="20000"/>
          </a:bodyPr>
          <a:lstStyle/>
          <a:p>
            <a:r>
              <a:rPr lang="de-DE" dirty="0"/>
              <a:t>65 Prozent der evangelischen und 73 Prozent der katholischen Kirchenmitglieder erwägen einen Kirchenaustritt. </a:t>
            </a:r>
          </a:p>
          <a:p>
            <a:r>
              <a:rPr lang="de-DE" dirty="0"/>
              <a:t>Gründe der ehemals Evangelischen </a:t>
            </a:r>
            <a:r>
              <a:rPr lang="de-DE" sz="1400" dirty="0"/>
              <a:t>(Skala 1 bis 7; MW=3,5)</a:t>
            </a:r>
            <a:endParaRPr lang="de-DE" dirty="0"/>
          </a:p>
          <a:p>
            <a:pPr lvl="1"/>
            <a:r>
              <a:rPr lang="de-DE" dirty="0"/>
              <a:t>Weil ich Kirche unglaubwürdig finde (5,64)</a:t>
            </a:r>
          </a:p>
          <a:p>
            <a:pPr lvl="1"/>
            <a:r>
              <a:rPr lang="de-DE" dirty="0"/>
              <a:t>Weil ich auch ohne Kirche christlich sein kann (5,57)</a:t>
            </a:r>
          </a:p>
          <a:p>
            <a:pPr lvl="1"/>
            <a:r>
              <a:rPr lang="de-DE" dirty="0"/>
              <a:t>Wegen kirchlicher Skandale (5,54)</a:t>
            </a:r>
          </a:p>
          <a:p>
            <a:pPr lvl="1"/>
            <a:r>
              <a:rPr lang="de-DE" dirty="0"/>
              <a:t>Weil mir der Aufbau der Kirche zu hierarchisch und undemokratisch ist (5,49)</a:t>
            </a:r>
          </a:p>
          <a:p>
            <a:pPr lvl="1"/>
            <a:r>
              <a:rPr lang="de-DE" dirty="0"/>
              <a:t>Weil ich die kirchlichen Angebote nicht nutze (5,48)</a:t>
            </a:r>
          </a:p>
          <a:p>
            <a:pPr lvl="1"/>
            <a:r>
              <a:rPr lang="de-DE" dirty="0"/>
              <a:t>Weil ich mit dem Glauben nichts mehr anfangen kann (5,40)</a:t>
            </a:r>
          </a:p>
          <a:p>
            <a:pPr lvl="1"/>
            <a:endParaRPr lang="de-DE" dirty="0"/>
          </a:p>
        </p:txBody>
      </p:sp>
    </p:spTree>
    <p:extLst>
      <p:ext uri="{BB962C8B-B14F-4D97-AF65-F5344CB8AC3E}">
        <p14:creationId xmlns:p14="http://schemas.microsoft.com/office/powerpoint/2010/main" val="44230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C12B5-F6BA-BDBD-9461-BE522F9E8292}"/>
              </a:ext>
            </a:extLst>
          </p:cNvPr>
          <p:cNvSpPr>
            <a:spLocks noGrp="1"/>
          </p:cNvSpPr>
          <p:nvPr>
            <p:ph type="title"/>
          </p:nvPr>
        </p:nvSpPr>
        <p:spPr/>
        <p:txBody>
          <a:bodyPr/>
          <a:lstStyle/>
          <a:p>
            <a:r>
              <a:rPr lang="de-DE" dirty="0"/>
              <a:t>Ich würde nicht austreten, wenn…</a:t>
            </a:r>
          </a:p>
        </p:txBody>
      </p:sp>
      <p:graphicFrame>
        <p:nvGraphicFramePr>
          <p:cNvPr id="7" name="Inhaltsplatzhalter 6">
            <a:extLst>
              <a:ext uri="{FF2B5EF4-FFF2-40B4-BE49-F238E27FC236}">
                <a16:creationId xmlns:a16="http://schemas.microsoft.com/office/drawing/2014/main" id="{CA0E33A5-5516-10F8-D349-8EDC111526DC}"/>
              </a:ext>
            </a:extLst>
          </p:cNvPr>
          <p:cNvGraphicFramePr>
            <a:graphicFrameLocks noGrp="1"/>
          </p:cNvGraphicFramePr>
          <p:nvPr>
            <p:ph idx="1"/>
            <p:extLst>
              <p:ext uri="{D42A27DB-BD31-4B8C-83A1-F6EECF244321}">
                <p14:modId xmlns:p14="http://schemas.microsoft.com/office/powerpoint/2010/main" val="3672559232"/>
              </p:ext>
            </p:extLst>
          </p:nvPr>
        </p:nvGraphicFramePr>
        <p:xfrm>
          <a:off x="457200" y="1330325"/>
          <a:ext cx="82296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a:extLst>
              <a:ext uri="{FF2B5EF4-FFF2-40B4-BE49-F238E27FC236}">
                <a16:creationId xmlns:a16="http://schemas.microsoft.com/office/drawing/2014/main" id="{3E708514-54BD-1811-42E4-0AA841ABADF5}"/>
              </a:ext>
            </a:extLst>
          </p:cNvPr>
          <p:cNvSpPr txBox="1"/>
          <p:nvPr/>
        </p:nvSpPr>
        <p:spPr>
          <a:xfrm>
            <a:off x="3923928" y="1052613"/>
            <a:ext cx="7741448" cy="276999"/>
          </a:xfrm>
          <a:prstGeom prst="rect">
            <a:avLst/>
          </a:prstGeom>
          <a:noFill/>
        </p:spPr>
        <p:txBody>
          <a:bodyPr wrap="square" rtlCol="0">
            <a:spAutoFit/>
          </a:bodyPr>
          <a:lstStyle/>
          <a:p>
            <a:r>
              <a:rPr lang="de-DE" sz="1200" dirty="0"/>
              <a:t>Datenbasis: Nur Evangelische, die unsicher sind, ob sie austreten sollen</a:t>
            </a:r>
          </a:p>
        </p:txBody>
      </p:sp>
    </p:spTree>
    <p:extLst>
      <p:ext uri="{BB962C8B-B14F-4D97-AF65-F5344CB8AC3E}">
        <p14:creationId xmlns:p14="http://schemas.microsoft.com/office/powerpoint/2010/main" val="2847724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1B999-FA78-B00C-2FDE-F94428B0DE6E}"/>
              </a:ext>
            </a:extLst>
          </p:cNvPr>
          <p:cNvSpPr>
            <a:spLocks noGrp="1"/>
          </p:cNvSpPr>
          <p:nvPr>
            <p:ph type="title"/>
          </p:nvPr>
        </p:nvSpPr>
        <p:spPr>
          <a:xfrm>
            <a:off x="1578161" y="205978"/>
            <a:ext cx="7108639" cy="857250"/>
          </a:xfrm>
        </p:spPr>
        <p:txBody>
          <a:bodyPr/>
          <a:lstStyle/>
          <a:p>
            <a:r>
              <a:rPr lang="de-DE" sz="2800" dirty="0"/>
              <a:t>Interpretation für die Kinder- und Jugendarbeit</a:t>
            </a:r>
          </a:p>
        </p:txBody>
      </p:sp>
      <p:sp>
        <p:nvSpPr>
          <p:cNvPr id="3" name="Inhaltsplatzhalter 2">
            <a:extLst>
              <a:ext uri="{FF2B5EF4-FFF2-40B4-BE49-F238E27FC236}">
                <a16:creationId xmlns:a16="http://schemas.microsoft.com/office/drawing/2014/main" id="{00B084AB-384B-606F-288E-6B7246B67A87}"/>
              </a:ext>
            </a:extLst>
          </p:cNvPr>
          <p:cNvSpPr>
            <a:spLocks noGrp="1"/>
          </p:cNvSpPr>
          <p:nvPr>
            <p:ph idx="1"/>
          </p:nvPr>
        </p:nvSpPr>
        <p:spPr>
          <a:xfrm>
            <a:off x="611560" y="1635646"/>
            <a:ext cx="8075296" cy="2976978"/>
          </a:xfrm>
        </p:spPr>
        <p:txBody>
          <a:bodyPr>
            <a:normAutofit fontScale="70000" lnSpcReduction="20000"/>
          </a:bodyPr>
          <a:lstStyle/>
          <a:p>
            <a:pPr marL="0" indent="0">
              <a:buNone/>
            </a:pPr>
            <a:r>
              <a:rPr lang="de-DE" dirty="0"/>
              <a:t>Das Label </a:t>
            </a:r>
            <a:r>
              <a:rPr lang="de-DE" i="1" dirty="0"/>
              <a:t>Kirche</a:t>
            </a:r>
            <a:r>
              <a:rPr lang="de-DE" dirty="0"/>
              <a:t> ist unter Druck, obwohl die soziale Reichweite nach wie vor groß ist. Mitgliedergewinnung zum Erhalt des „Bisherigen“ wird keine echte Möglichkeit sein. </a:t>
            </a:r>
          </a:p>
          <a:p>
            <a:pPr marL="0" indent="0">
              <a:buNone/>
            </a:pPr>
            <a:r>
              <a:rPr lang="de-DE" b="1" dirty="0">
                <a:solidFill>
                  <a:srgbClr val="FDB913"/>
                </a:solidFill>
              </a:rPr>
              <a:t>Neue Bilder und Formen des kirchlichen Handelns sind erforderlich – am besten ökumenisch.</a:t>
            </a:r>
          </a:p>
          <a:p>
            <a:pPr marL="0" indent="0">
              <a:buNone/>
            </a:pPr>
            <a:r>
              <a:rPr lang="de-DE" b="1" dirty="0">
                <a:solidFill>
                  <a:srgbClr val="C6168D"/>
                </a:solidFill>
              </a:rPr>
              <a:t>Die Kinder-, Konfi- und Jugendarbeit ist ein wichtiger Bereich für die Förderung von Engagement. Können wir partizipative Selbstwirksamkeitserfahrungen in der „Gesamtkirche“ stärken?</a:t>
            </a:r>
            <a:r>
              <a:rPr lang="de-DE" b="1" dirty="0">
                <a:solidFill>
                  <a:srgbClr val="00B0F0"/>
                </a:solidFill>
              </a:rPr>
              <a:t> </a:t>
            </a:r>
          </a:p>
          <a:p>
            <a:pPr marL="0" indent="0">
              <a:buNone/>
            </a:pPr>
            <a:r>
              <a:rPr lang="de-DE" b="1" dirty="0">
                <a:solidFill>
                  <a:srgbClr val="00B0F0"/>
                </a:solidFill>
              </a:rPr>
              <a:t>Wie kann die sozialdiakonische und gesellschaftspolitische Qualität der Kinder- und Jugendarbeit gestärkt werden?</a:t>
            </a:r>
          </a:p>
          <a:p>
            <a:pPr marL="0" indent="0">
              <a:buNone/>
            </a:pPr>
            <a:endParaRPr lang="de-DE" b="1" dirty="0">
              <a:solidFill>
                <a:srgbClr val="C6168D"/>
              </a:solidFill>
            </a:endParaRPr>
          </a:p>
        </p:txBody>
      </p:sp>
      <p:pic>
        <p:nvPicPr>
          <p:cNvPr id="5" name="Grafik 4">
            <a:extLst>
              <a:ext uri="{FF2B5EF4-FFF2-40B4-BE49-F238E27FC236}">
                <a16:creationId xmlns:a16="http://schemas.microsoft.com/office/drawing/2014/main" id="{BF928EEE-A598-9501-1E49-C2A1096F829D}"/>
              </a:ext>
            </a:extLst>
          </p:cNvPr>
          <p:cNvPicPr>
            <a:picLocks noChangeAspect="1"/>
          </p:cNvPicPr>
          <p:nvPr/>
        </p:nvPicPr>
        <p:blipFill>
          <a:blip r:embed="rId3"/>
          <a:stretch>
            <a:fillRect/>
          </a:stretch>
        </p:blipFill>
        <p:spPr>
          <a:xfrm>
            <a:off x="35496" y="0"/>
            <a:ext cx="1542665" cy="1608915"/>
          </a:xfrm>
          <a:prstGeom prst="rect">
            <a:avLst/>
          </a:prstGeom>
        </p:spPr>
      </p:pic>
    </p:spTree>
    <p:extLst>
      <p:ext uri="{BB962C8B-B14F-4D97-AF65-F5344CB8AC3E}">
        <p14:creationId xmlns:p14="http://schemas.microsoft.com/office/powerpoint/2010/main" val="1530931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3761B-F9E0-A7F9-1F7E-2576B13E38CC}"/>
              </a:ext>
            </a:extLst>
          </p:cNvPr>
          <p:cNvSpPr>
            <a:spLocks noGrp="1"/>
          </p:cNvSpPr>
          <p:nvPr>
            <p:ph type="ctrTitle"/>
          </p:nvPr>
        </p:nvSpPr>
        <p:spPr/>
        <p:txBody>
          <a:bodyPr/>
          <a:lstStyle/>
          <a:p>
            <a:r>
              <a:rPr lang="de-DE" dirty="0"/>
              <a:t>Religiöse Prägekraft (Sozialisation)</a:t>
            </a:r>
          </a:p>
        </p:txBody>
      </p:sp>
    </p:spTree>
    <p:extLst>
      <p:ext uri="{BB962C8B-B14F-4D97-AF65-F5344CB8AC3E}">
        <p14:creationId xmlns:p14="http://schemas.microsoft.com/office/powerpoint/2010/main" val="784045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5942F-01E0-ADD4-9034-2B1A35B60DB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71729396-2284-6989-30E6-5DCC9955BD5B}"/>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722CB1A4-4E22-FD1D-BAF0-BE7843EBE08C}"/>
              </a:ext>
            </a:extLst>
          </p:cNvPr>
          <p:cNvPicPr>
            <a:picLocks noChangeAspect="1"/>
          </p:cNvPicPr>
          <p:nvPr/>
        </p:nvPicPr>
        <p:blipFill>
          <a:blip r:embed="rId3"/>
          <a:stretch>
            <a:fillRect/>
          </a:stretch>
        </p:blipFill>
        <p:spPr>
          <a:xfrm>
            <a:off x="0" y="0"/>
            <a:ext cx="7876272" cy="5143500"/>
          </a:xfrm>
          <a:prstGeom prst="rect">
            <a:avLst/>
          </a:prstGeom>
        </p:spPr>
      </p:pic>
      <p:sp>
        <p:nvSpPr>
          <p:cNvPr id="7" name="Textfeld 6">
            <a:extLst>
              <a:ext uri="{FF2B5EF4-FFF2-40B4-BE49-F238E27FC236}">
                <a16:creationId xmlns:a16="http://schemas.microsoft.com/office/drawing/2014/main" id="{CF8A95AF-7003-74A9-1560-ED867C917BED}"/>
              </a:ext>
            </a:extLst>
          </p:cNvPr>
          <p:cNvSpPr txBox="1"/>
          <p:nvPr/>
        </p:nvSpPr>
        <p:spPr>
          <a:xfrm rot="16200000">
            <a:off x="5937676" y="1971583"/>
            <a:ext cx="5143498" cy="1200329"/>
          </a:xfrm>
          <a:prstGeom prst="rect">
            <a:avLst/>
          </a:prstGeom>
          <a:solidFill>
            <a:schemeClr val="bg1"/>
          </a:solidFill>
        </p:spPr>
        <p:txBody>
          <a:bodyPr wrap="square" rtlCol="0">
            <a:spAutoFit/>
          </a:bodyPr>
          <a:lstStyle/>
          <a:p>
            <a:pPr algn="ctr"/>
            <a:r>
              <a:rPr lang="de-DE" b="1" dirty="0"/>
              <a:t>Wie religiös eine Generation ist, hängt entscheidend von der religiösen Sozialisation der jeweiligen Generation in ihrer Kinder- und Jugendzeit ab.</a:t>
            </a:r>
          </a:p>
        </p:txBody>
      </p:sp>
    </p:spTree>
    <p:extLst>
      <p:ext uri="{BB962C8B-B14F-4D97-AF65-F5344CB8AC3E}">
        <p14:creationId xmlns:p14="http://schemas.microsoft.com/office/powerpoint/2010/main" val="59938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FF7D6-EEB5-6B7E-50ED-6C805F44BA69}"/>
              </a:ext>
            </a:extLst>
          </p:cNvPr>
          <p:cNvSpPr>
            <a:spLocks noGrp="1"/>
          </p:cNvSpPr>
          <p:nvPr>
            <p:ph type="ctrTitle"/>
          </p:nvPr>
        </p:nvSpPr>
        <p:spPr/>
        <p:txBody>
          <a:bodyPr/>
          <a:lstStyle/>
          <a:p>
            <a:r>
              <a:rPr lang="de-DE" dirty="0"/>
              <a:t>Großwetterlage</a:t>
            </a:r>
          </a:p>
        </p:txBody>
      </p:sp>
    </p:spTree>
    <p:extLst>
      <p:ext uri="{BB962C8B-B14F-4D97-AF65-F5344CB8AC3E}">
        <p14:creationId xmlns:p14="http://schemas.microsoft.com/office/powerpoint/2010/main" val="222497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13B17-B033-A7D7-B7F2-EA142F58DB36}"/>
              </a:ext>
            </a:extLst>
          </p:cNvPr>
          <p:cNvSpPr>
            <a:spLocks noGrp="1"/>
          </p:cNvSpPr>
          <p:nvPr>
            <p:ph type="title"/>
          </p:nvPr>
        </p:nvSpPr>
        <p:spPr/>
        <p:txBody>
          <a:bodyPr/>
          <a:lstStyle/>
          <a:p>
            <a:r>
              <a:rPr lang="de-DE" dirty="0"/>
              <a:t>Zustimmung zu Aussagen zur Taufe</a:t>
            </a:r>
          </a:p>
        </p:txBody>
      </p:sp>
      <p:graphicFrame>
        <p:nvGraphicFramePr>
          <p:cNvPr id="5" name="Inhaltsplatzhalter 6">
            <a:extLst>
              <a:ext uri="{FF2B5EF4-FFF2-40B4-BE49-F238E27FC236}">
                <a16:creationId xmlns:a16="http://schemas.microsoft.com/office/drawing/2014/main" id="{F8A86283-4BCD-26FA-C97A-AB1DD511E758}"/>
              </a:ext>
            </a:extLst>
          </p:cNvPr>
          <p:cNvGraphicFramePr>
            <a:graphicFrameLocks noGrp="1"/>
          </p:cNvGraphicFramePr>
          <p:nvPr>
            <p:ph idx="1"/>
            <p:extLst>
              <p:ext uri="{D42A27DB-BD31-4B8C-83A1-F6EECF244321}">
                <p14:modId xmlns:p14="http://schemas.microsoft.com/office/powerpoint/2010/main" val="3512782422"/>
              </p:ext>
            </p:extLst>
          </p:nvPr>
        </p:nvGraphicFramePr>
        <p:xfrm>
          <a:off x="474360" y="1329612"/>
          <a:ext cx="82296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hteck 5">
            <a:extLst>
              <a:ext uri="{FF2B5EF4-FFF2-40B4-BE49-F238E27FC236}">
                <a16:creationId xmlns:a16="http://schemas.microsoft.com/office/drawing/2014/main" id="{5ABBBB1F-4190-F53B-45CF-1535CD89972B}"/>
              </a:ext>
            </a:extLst>
          </p:cNvPr>
          <p:cNvSpPr/>
          <p:nvPr/>
        </p:nvSpPr>
        <p:spPr>
          <a:xfrm>
            <a:off x="4427984" y="4072604"/>
            <a:ext cx="4104456" cy="7200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CE37F4-1784-8C36-CF4B-6E301F8B0E5C}"/>
              </a:ext>
            </a:extLst>
          </p:cNvPr>
          <p:cNvSpPr/>
          <p:nvPr/>
        </p:nvSpPr>
        <p:spPr>
          <a:xfrm>
            <a:off x="4427984" y="4144612"/>
            <a:ext cx="3168352" cy="69596"/>
          </a:xfrm>
          <a:prstGeom prst="rect">
            <a:avLst/>
          </a:prstGeom>
          <a:solidFill>
            <a:srgbClr val="FD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72BC867-72FB-45E0-C6A3-865C987FC699}"/>
              </a:ext>
            </a:extLst>
          </p:cNvPr>
          <p:cNvSpPr txBox="1"/>
          <p:nvPr/>
        </p:nvSpPr>
        <p:spPr>
          <a:xfrm>
            <a:off x="3995936" y="3967987"/>
            <a:ext cx="864096" cy="400110"/>
          </a:xfrm>
          <a:prstGeom prst="rect">
            <a:avLst/>
          </a:prstGeom>
          <a:noFill/>
        </p:spPr>
        <p:txBody>
          <a:bodyPr wrap="square" rtlCol="0">
            <a:spAutoFit/>
          </a:bodyPr>
          <a:lstStyle/>
          <a:p>
            <a:r>
              <a:rPr lang="de-DE" sz="1000" dirty="0"/>
              <a:t>Ü -60</a:t>
            </a:r>
          </a:p>
          <a:p>
            <a:r>
              <a:rPr lang="de-DE" sz="1000" dirty="0"/>
              <a:t>U-30</a:t>
            </a:r>
          </a:p>
        </p:txBody>
      </p:sp>
    </p:spTree>
    <p:extLst>
      <p:ext uri="{BB962C8B-B14F-4D97-AF65-F5344CB8AC3E}">
        <p14:creationId xmlns:p14="http://schemas.microsoft.com/office/powerpoint/2010/main" val="3546442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4766D-F53B-B36E-9C2E-A492EAE85279}"/>
              </a:ext>
            </a:extLst>
          </p:cNvPr>
          <p:cNvSpPr>
            <a:spLocks noGrp="1"/>
          </p:cNvSpPr>
          <p:nvPr>
            <p:ph type="title"/>
          </p:nvPr>
        </p:nvSpPr>
        <p:spPr/>
        <p:txBody>
          <a:bodyPr/>
          <a:lstStyle/>
          <a:p>
            <a:r>
              <a:rPr lang="de-DE" sz="2400" dirty="0"/>
              <a:t>Religion in der Kindheit</a:t>
            </a:r>
          </a:p>
        </p:txBody>
      </p:sp>
      <p:graphicFrame>
        <p:nvGraphicFramePr>
          <p:cNvPr id="7" name="Inhaltsplatzhalter 6">
            <a:extLst>
              <a:ext uri="{FF2B5EF4-FFF2-40B4-BE49-F238E27FC236}">
                <a16:creationId xmlns:a16="http://schemas.microsoft.com/office/drawing/2014/main" id="{3F358A71-5B28-D976-72E2-2D929C57FC8D}"/>
              </a:ext>
            </a:extLst>
          </p:cNvPr>
          <p:cNvGraphicFramePr>
            <a:graphicFrameLocks noGrp="1"/>
          </p:cNvGraphicFramePr>
          <p:nvPr>
            <p:ph idx="1"/>
            <p:extLst>
              <p:ext uri="{D42A27DB-BD31-4B8C-83A1-F6EECF244321}">
                <p14:modId xmlns:p14="http://schemas.microsoft.com/office/powerpoint/2010/main" val="81017060"/>
              </p:ext>
            </p:extLst>
          </p:nvPr>
        </p:nvGraphicFramePr>
        <p:xfrm>
          <a:off x="474360" y="1329612"/>
          <a:ext cx="82296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a:extLst>
              <a:ext uri="{FF2B5EF4-FFF2-40B4-BE49-F238E27FC236}">
                <a16:creationId xmlns:a16="http://schemas.microsoft.com/office/drawing/2014/main" id="{918D8B5B-5957-3CA9-E291-929439046F10}"/>
              </a:ext>
            </a:extLst>
          </p:cNvPr>
          <p:cNvSpPr txBox="1"/>
          <p:nvPr/>
        </p:nvSpPr>
        <p:spPr>
          <a:xfrm>
            <a:off x="6502448" y="960280"/>
            <a:ext cx="2880320" cy="369332"/>
          </a:xfrm>
          <a:prstGeom prst="rect">
            <a:avLst/>
          </a:prstGeom>
          <a:noFill/>
        </p:spPr>
        <p:txBody>
          <a:bodyPr wrap="square" rtlCol="0">
            <a:spAutoFit/>
          </a:bodyPr>
          <a:lstStyle/>
          <a:p>
            <a:r>
              <a:rPr lang="de-DE" sz="1800" dirty="0"/>
              <a:t>hier: nur Evangelische</a:t>
            </a:r>
            <a:endParaRPr lang="de-DE" dirty="0"/>
          </a:p>
        </p:txBody>
      </p:sp>
    </p:spTree>
    <p:extLst>
      <p:ext uri="{BB962C8B-B14F-4D97-AF65-F5344CB8AC3E}">
        <p14:creationId xmlns:p14="http://schemas.microsoft.com/office/powerpoint/2010/main" val="4031738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155EB-4BB8-4CCA-8135-B20EB453916C}"/>
              </a:ext>
            </a:extLst>
          </p:cNvPr>
          <p:cNvSpPr>
            <a:spLocks noGrp="1"/>
          </p:cNvSpPr>
          <p:nvPr>
            <p:ph type="title"/>
          </p:nvPr>
        </p:nvSpPr>
        <p:spPr/>
        <p:txBody>
          <a:bodyPr/>
          <a:lstStyle/>
          <a:p>
            <a:r>
              <a:rPr lang="de-DE" sz="2400" dirty="0"/>
              <a:t>Zustimmung zu Aussagen über das Schulfach Religion </a:t>
            </a:r>
            <a:r>
              <a:rPr lang="de-DE" sz="1400" dirty="0"/>
              <a:t>(Gesamtbevölkerung)</a:t>
            </a:r>
            <a:endParaRPr lang="de-DE" sz="2400" dirty="0"/>
          </a:p>
        </p:txBody>
      </p:sp>
      <p:graphicFrame>
        <p:nvGraphicFramePr>
          <p:cNvPr id="8" name="Inhaltsplatzhalter 7">
            <a:extLst>
              <a:ext uri="{FF2B5EF4-FFF2-40B4-BE49-F238E27FC236}">
                <a16:creationId xmlns:a16="http://schemas.microsoft.com/office/drawing/2014/main" id="{50118201-ED20-1095-F8DB-AFEF5871AB3F}"/>
              </a:ext>
            </a:extLst>
          </p:cNvPr>
          <p:cNvGraphicFramePr>
            <a:graphicFrameLocks noGrp="1"/>
          </p:cNvGraphicFramePr>
          <p:nvPr>
            <p:ph idx="1"/>
            <p:extLst>
              <p:ext uri="{D42A27DB-BD31-4B8C-83A1-F6EECF244321}">
                <p14:modId xmlns:p14="http://schemas.microsoft.com/office/powerpoint/2010/main" val="2170845508"/>
              </p:ext>
            </p:extLst>
          </p:nvPr>
        </p:nvGraphicFramePr>
        <p:xfrm>
          <a:off x="457200" y="1330325"/>
          <a:ext cx="8229600" cy="326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7595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0430D-5A83-5E7A-7200-0C7B26EF5CBF}"/>
              </a:ext>
            </a:extLst>
          </p:cNvPr>
          <p:cNvSpPr>
            <a:spLocks noGrp="1"/>
          </p:cNvSpPr>
          <p:nvPr>
            <p:ph type="title"/>
          </p:nvPr>
        </p:nvSpPr>
        <p:spPr/>
        <p:txBody>
          <a:bodyPr/>
          <a:lstStyle/>
          <a:p>
            <a:r>
              <a:rPr lang="de-DE" sz="3200" dirty="0"/>
              <a:t>„Die Kirchen sollten Kindergärten unterhalten.“</a:t>
            </a:r>
          </a:p>
        </p:txBody>
      </p:sp>
      <p:sp>
        <p:nvSpPr>
          <p:cNvPr id="3" name="Inhaltsplatzhalter 2">
            <a:extLst>
              <a:ext uri="{FF2B5EF4-FFF2-40B4-BE49-F238E27FC236}">
                <a16:creationId xmlns:a16="http://schemas.microsoft.com/office/drawing/2014/main" id="{1124442B-3DCB-8F9A-F021-9C490FAC4F57}"/>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1D3E7E9C-F8EC-DBA7-1B59-0EB39B4BEA5E}"/>
              </a:ext>
            </a:extLst>
          </p:cNvPr>
          <p:cNvPicPr>
            <a:picLocks noChangeAspect="1"/>
          </p:cNvPicPr>
          <p:nvPr/>
        </p:nvPicPr>
        <p:blipFill>
          <a:blip r:embed="rId2"/>
          <a:stretch>
            <a:fillRect/>
          </a:stretch>
        </p:blipFill>
        <p:spPr>
          <a:xfrm>
            <a:off x="457200" y="1329612"/>
            <a:ext cx="7554379" cy="3962953"/>
          </a:xfrm>
          <a:prstGeom prst="rect">
            <a:avLst/>
          </a:prstGeom>
        </p:spPr>
      </p:pic>
    </p:spTree>
    <p:extLst>
      <p:ext uri="{BB962C8B-B14F-4D97-AF65-F5344CB8AC3E}">
        <p14:creationId xmlns:p14="http://schemas.microsoft.com/office/powerpoint/2010/main" val="3927996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B4627-691C-B3E0-9FD1-B15F15D19A11}"/>
              </a:ext>
            </a:extLst>
          </p:cNvPr>
          <p:cNvSpPr>
            <a:spLocks noGrp="1"/>
          </p:cNvSpPr>
          <p:nvPr>
            <p:ph type="title"/>
          </p:nvPr>
        </p:nvSpPr>
        <p:spPr/>
        <p:txBody>
          <a:bodyPr/>
          <a:lstStyle/>
          <a:p>
            <a:r>
              <a:rPr lang="de-DE" sz="1800" dirty="0"/>
              <a:t>Hat der regelmäßige Kontakt zu einem kirchlichen Kindergarten Ihre Einstellung zur
Kirche verbessert, verschlechtert oder nicht verändert?</a:t>
            </a:r>
          </a:p>
        </p:txBody>
      </p:sp>
      <p:graphicFrame>
        <p:nvGraphicFramePr>
          <p:cNvPr id="6" name="Inhaltsplatzhalter 5">
            <a:extLst>
              <a:ext uri="{FF2B5EF4-FFF2-40B4-BE49-F238E27FC236}">
                <a16:creationId xmlns:a16="http://schemas.microsoft.com/office/drawing/2014/main" id="{84FDBF61-504B-F9AD-6051-3005193074EE}"/>
              </a:ext>
            </a:extLst>
          </p:cNvPr>
          <p:cNvGraphicFramePr>
            <a:graphicFrameLocks noGrp="1"/>
          </p:cNvGraphicFramePr>
          <p:nvPr>
            <p:ph idx="1"/>
            <p:extLst>
              <p:ext uri="{D42A27DB-BD31-4B8C-83A1-F6EECF244321}">
                <p14:modId xmlns:p14="http://schemas.microsoft.com/office/powerpoint/2010/main" val="1681065085"/>
              </p:ext>
            </p:extLst>
          </p:nvPr>
        </p:nvGraphicFramePr>
        <p:xfrm>
          <a:off x="457200" y="1330325"/>
          <a:ext cx="8229600" cy="326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633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98086-90F3-0175-5327-9269D6EA6D60}"/>
              </a:ext>
            </a:extLst>
          </p:cNvPr>
          <p:cNvSpPr>
            <a:spLocks noGrp="1"/>
          </p:cNvSpPr>
          <p:nvPr>
            <p:ph type="title"/>
          </p:nvPr>
        </p:nvSpPr>
        <p:spPr/>
        <p:txBody>
          <a:bodyPr/>
          <a:lstStyle/>
          <a:p>
            <a:r>
              <a:rPr lang="de-DE" dirty="0"/>
              <a:t>91% der Evangelischen sind konfirmiert.</a:t>
            </a:r>
            <a:br>
              <a:rPr lang="de-DE" dirty="0"/>
            </a:br>
            <a:r>
              <a:rPr lang="de-DE" sz="2000" dirty="0"/>
              <a:t>Motive für die Teilnahme:</a:t>
            </a:r>
            <a:endParaRPr lang="de-DE" dirty="0"/>
          </a:p>
        </p:txBody>
      </p:sp>
      <p:graphicFrame>
        <p:nvGraphicFramePr>
          <p:cNvPr id="4" name="Inhaltsplatzhalter 6">
            <a:extLst>
              <a:ext uri="{FF2B5EF4-FFF2-40B4-BE49-F238E27FC236}">
                <a16:creationId xmlns:a16="http://schemas.microsoft.com/office/drawing/2014/main" id="{72C3BDDA-FA97-4099-BC5C-0D30EAED3B2E}"/>
              </a:ext>
            </a:extLst>
          </p:cNvPr>
          <p:cNvGraphicFramePr>
            <a:graphicFrameLocks noGrp="1"/>
          </p:cNvGraphicFramePr>
          <p:nvPr>
            <p:ph idx="1"/>
            <p:extLst>
              <p:ext uri="{D42A27DB-BD31-4B8C-83A1-F6EECF244321}">
                <p14:modId xmlns:p14="http://schemas.microsoft.com/office/powerpoint/2010/main" val="230091826"/>
              </p:ext>
            </p:extLst>
          </p:nvPr>
        </p:nvGraphicFramePr>
        <p:xfrm>
          <a:off x="474360" y="1329612"/>
          <a:ext cx="8229600" cy="3263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7099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4766D-F53B-B36E-9C2E-A492EAE85279}"/>
              </a:ext>
            </a:extLst>
          </p:cNvPr>
          <p:cNvSpPr>
            <a:spLocks noGrp="1"/>
          </p:cNvSpPr>
          <p:nvPr>
            <p:ph type="title"/>
          </p:nvPr>
        </p:nvSpPr>
        <p:spPr/>
        <p:txBody>
          <a:bodyPr/>
          <a:lstStyle/>
          <a:p>
            <a:r>
              <a:rPr lang="de-DE" sz="2400" dirty="0"/>
              <a:t> Hatten Sie in den letzten zwölf Monaten Kontakt zu einer Person, die in der Kirche tätig ist? Ja, nämlich zu …</a:t>
            </a:r>
          </a:p>
        </p:txBody>
      </p:sp>
      <p:graphicFrame>
        <p:nvGraphicFramePr>
          <p:cNvPr id="7" name="Inhaltsplatzhalter 6">
            <a:extLst>
              <a:ext uri="{FF2B5EF4-FFF2-40B4-BE49-F238E27FC236}">
                <a16:creationId xmlns:a16="http://schemas.microsoft.com/office/drawing/2014/main" id="{3F358A71-5B28-D976-72E2-2D929C57FC8D}"/>
              </a:ext>
            </a:extLst>
          </p:cNvPr>
          <p:cNvGraphicFramePr>
            <a:graphicFrameLocks noGrp="1"/>
          </p:cNvGraphicFramePr>
          <p:nvPr>
            <p:ph idx="1"/>
            <p:extLst>
              <p:ext uri="{D42A27DB-BD31-4B8C-83A1-F6EECF244321}">
                <p14:modId xmlns:p14="http://schemas.microsoft.com/office/powerpoint/2010/main" val="1523980234"/>
              </p:ext>
            </p:extLst>
          </p:nvPr>
        </p:nvGraphicFramePr>
        <p:xfrm>
          <a:off x="457200" y="1330325"/>
          <a:ext cx="82296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a:extLst>
              <a:ext uri="{FF2B5EF4-FFF2-40B4-BE49-F238E27FC236}">
                <a16:creationId xmlns:a16="http://schemas.microsoft.com/office/drawing/2014/main" id="{918D8B5B-5957-3CA9-E291-929439046F10}"/>
              </a:ext>
            </a:extLst>
          </p:cNvPr>
          <p:cNvSpPr txBox="1"/>
          <p:nvPr/>
        </p:nvSpPr>
        <p:spPr>
          <a:xfrm>
            <a:off x="6502448" y="960280"/>
            <a:ext cx="2880320" cy="369332"/>
          </a:xfrm>
          <a:prstGeom prst="rect">
            <a:avLst/>
          </a:prstGeom>
          <a:noFill/>
        </p:spPr>
        <p:txBody>
          <a:bodyPr wrap="square" rtlCol="0">
            <a:spAutoFit/>
          </a:bodyPr>
          <a:lstStyle/>
          <a:p>
            <a:r>
              <a:rPr lang="de-DE" sz="1800" dirty="0"/>
              <a:t>hier: nur Evangelische</a:t>
            </a:r>
            <a:endParaRPr lang="de-DE" dirty="0"/>
          </a:p>
        </p:txBody>
      </p:sp>
    </p:spTree>
    <p:extLst>
      <p:ext uri="{BB962C8B-B14F-4D97-AF65-F5344CB8AC3E}">
        <p14:creationId xmlns:p14="http://schemas.microsoft.com/office/powerpoint/2010/main" val="2910519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4766D-F53B-B36E-9C2E-A492EAE85279}"/>
              </a:ext>
            </a:extLst>
          </p:cNvPr>
          <p:cNvSpPr>
            <a:spLocks noGrp="1"/>
          </p:cNvSpPr>
          <p:nvPr>
            <p:ph type="title"/>
          </p:nvPr>
        </p:nvSpPr>
        <p:spPr/>
        <p:txBody>
          <a:bodyPr/>
          <a:lstStyle/>
          <a:p>
            <a:r>
              <a:rPr lang="de-DE" sz="2400" dirty="0"/>
              <a:t>Wer hatte in Ihrer Kinder- und Jugendzeit Einfluss darauf, wie sich Ihre spätere Einstellung zu religiösen Fragen entwickelt hat?</a:t>
            </a:r>
          </a:p>
        </p:txBody>
      </p:sp>
      <p:graphicFrame>
        <p:nvGraphicFramePr>
          <p:cNvPr id="7" name="Inhaltsplatzhalter 6">
            <a:extLst>
              <a:ext uri="{FF2B5EF4-FFF2-40B4-BE49-F238E27FC236}">
                <a16:creationId xmlns:a16="http://schemas.microsoft.com/office/drawing/2014/main" id="{3F358A71-5B28-D976-72E2-2D929C57FC8D}"/>
              </a:ext>
            </a:extLst>
          </p:cNvPr>
          <p:cNvGraphicFramePr>
            <a:graphicFrameLocks noGrp="1"/>
          </p:cNvGraphicFramePr>
          <p:nvPr>
            <p:ph idx="1"/>
            <p:extLst>
              <p:ext uri="{D42A27DB-BD31-4B8C-83A1-F6EECF244321}">
                <p14:modId xmlns:p14="http://schemas.microsoft.com/office/powerpoint/2010/main" val="1062362425"/>
              </p:ext>
            </p:extLst>
          </p:nvPr>
        </p:nvGraphicFramePr>
        <p:xfrm>
          <a:off x="474360" y="1329612"/>
          <a:ext cx="82296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a:extLst>
              <a:ext uri="{FF2B5EF4-FFF2-40B4-BE49-F238E27FC236}">
                <a16:creationId xmlns:a16="http://schemas.microsoft.com/office/drawing/2014/main" id="{918D8B5B-5957-3CA9-E291-929439046F10}"/>
              </a:ext>
            </a:extLst>
          </p:cNvPr>
          <p:cNvSpPr txBox="1"/>
          <p:nvPr/>
        </p:nvSpPr>
        <p:spPr>
          <a:xfrm>
            <a:off x="6502448" y="960280"/>
            <a:ext cx="2880320" cy="369332"/>
          </a:xfrm>
          <a:prstGeom prst="rect">
            <a:avLst/>
          </a:prstGeom>
          <a:noFill/>
        </p:spPr>
        <p:txBody>
          <a:bodyPr wrap="square" rtlCol="0">
            <a:spAutoFit/>
          </a:bodyPr>
          <a:lstStyle/>
          <a:p>
            <a:r>
              <a:rPr lang="de-DE" sz="1800" dirty="0"/>
              <a:t>hier: nur Evangelische</a:t>
            </a:r>
            <a:endParaRPr lang="de-DE" dirty="0"/>
          </a:p>
        </p:txBody>
      </p:sp>
    </p:spTree>
    <p:extLst>
      <p:ext uri="{BB962C8B-B14F-4D97-AF65-F5344CB8AC3E}">
        <p14:creationId xmlns:p14="http://schemas.microsoft.com/office/powerpoint/2010/main" val="1151651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E0331-F090-FCB8-F8FE-334FBCF6C5FC}"/>
              </a:ext>
            </a:extLst>
          </p:cNvPr>
          <p:cNvSpPr>
            <a:spLocks noGrp="1"/>
          </p:cNvSpPr>
          <p:nvPr>
            <p:ph type="title"/>
          </p:nvPr>
        </p:nvSpPr>
        <p:spPr/>
        <p:txBody>
          <a:bodyPr/>
          <a:lstStyle/>
          <a:p>
            <a:r>
              <a:rPr lang="de-DE" dirty="0"/>
              <a:t>Ein explizites Ergebnis zur Kinder- und Jugendarbeit</a:t>
            </a:r>
          </a:p>
        </p:txBody>
      </p:sp>
      <p:sp>
        <p:nvSpPr>
          <p:cNvPr id="3" name="Inhaltsplatzhalter 2">
            <a:extLst>
              <a:ext uri="{FF2B5EF4-FFF2-40B4-BE49-F238E27FC236}">
                <a16:creationId xmlns:a16="http://schemas.microsoft.com/office/drawing/2014/main" id="{939BD2E9-962D-E5ED-D9D2-C41170F01059}"/>
              </a:ext>
            </a:extLst>
          </p:cNvPr>
          <p:cNvSpPr>
            <a:spLocks noGrp="1"/>
          </p:cNvSpPr>
          <p:nvPr>
            <p:ph idx="1"/>
          </p:nvPr>
        </p:nvSpPr>
        <p:spPr/>
        <p:txBody>
          <a:bodyPr>
            <a:normAutofit/>
          </a:bodyPr>
          <a:lstStyle/>
          <a:p>
            <a:pPr marL="0" indent="0">
              <a:buNone/>
            </a:pPr>
            <a:r>
              <a:rPr lang="de-DE" dirty="0"/>
              <a:t>Der Anteil der Gesamtbevölkerung, der als Kind oft Angebote der kirchlichen Kinder- und Jugendarbeit wie Gruppen oder Freizeiten besucht hat, nimmt von Generation zu Generation nicht signifikant ab.</a:t>
            </a:r>
          </a:p>
        </p:txBody>
      </p:sp>
    </p:spTree>
    <p:extLst>
      <p:ext uri="{BB962C8B-B14F-4D97-AF65-F5344CB8AC3E}">
        <p14:creationId xmlns:p14="http://schemas.microsoft.com/office/powerpoint/2010/main" val="604734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1B999-FA78-B00C-2FDE-F94428B0DE6E}"/>
              </a:ext>
            </a:extLst>
          </p:cNvPr>
          <p:cNvSpPr>
            <a:spLocks noGrp="1"/>
          </p:cNvSpPr>
          <p:nvPr>
            <p:ph type="title"/>
          </p:nvPr>
        </p:nvSpPr>
        <p:spPr>
          <a:xfrm>
            <a:off x="1578161" y="205978"/>
            <a:ext cx="7108639" cy="857250"/>
          </a:xfrm>
        </p:spPr>
        <p:txBody>
          <a:bodyPr/>
          <a:lstStyle/>
          <a:p>
            <a:r>
              <a:rPr lang="de-DE" sz="2800" dirty="0"/>
              <a:t>Interpretation für die Kinder- und Jugendarbeit</a:t>
            </a:r>
          </a:p>
        </p:txBody>
      </p:sp>
      <p:sp>
        <p:nvSpPr>
          <p:cNvPr id="3" name="Inhaltsplatzhalter 2">
            <a:extLst>
              <a:ext uri="{FF2B5EF4-FFF2-40B4-BE49-F238E27FC236}">
                <a16:creationId xmlns:a16="http://schemas.microsoft.com/office/drawing/2014/main" id="{00B084AB-384B-606F-288E-6B7246B67A87}"/>
              </a:ext>
            </a:extLst>
          </p:cNvPr>
          <p:cNvSpPr>
            <a:spLocks noGrp="1"/>
          </p:cNvSpPr>
          <p:nvPr>
            <p:ph idx="1"/>
          </p:nvPr>
        </p:nvSpPr>
        <p:spPr>
          <a:xfrm>
            <a:off x="611560" y="1635646"/>
            <a:ext cx="8075296" cy="2976978"/>
          </a:xfrm>
        </p:spPr>
        <p:txBody>
          <a:bodyPr>
            <a:noAutofit/>
          </a:bodyPr>
          <a:lstStyle/>
          <a:p>
            <a:pPr marL="0" indent="0">
              <a:buNone/>
            </a:pPr>
            <a:r>
              <a:rPr lang="de-DE" sz="1600" dirty="0"/>
              <a:t>Alle Formen der Arbeit mit jungen Menschen haben eine erhebliche Prägekraft (durch Haupt- und Ehrenamtliche). Diese Bereiche sind kein Nebenschauplatz, sondern Kern der Kirche.</a:t>
            </a:r>
          </a:p>
          <a:p>
            <a:pPr marL="0" indent="0">
              <a:buNone/>
            </a:pPr>
            <a:r>
              <a:rPr lang="de-DE" sz="1600" b="1" dirty="0">
                <a:solidFill>
                  <a:srgbClr val="FDB913"/>
                </a:solidFill>
              </a:rPr>
              <a:t>Der Rückgang in der Selbstverständlichkeit von Taufe, Konfirmation und Reli-Unterricht wird eine Schlüsselherausforderung für die Zugänge von jungen Menschen.</a:t>
            </a:r>
          </a:p>
          <a:p>
            <a:pPr marL="0" indent="0">
              <a:buNone/>
            </a:pPr>
            <a:r>
              <a:rPr lang="de-DE" sz="1600" b="1" dirty="0">
                <a:solidFill>
                  <a:srgbClr val="C6168D"/>
                </a:solidFill>
              </a:rPr>
              <a:t>Ein konzeptionelles Miteinander von Familien-, Kinder-, Konfi- und Jugendarbeit ist notwendig, genauso wie eine Vernetzung von formaler und informeller Bildung. An manchen Stellen müssten dafür bisherige Abgrenzungen zu anderen Bereichen überdacht werden. </a:t>
            </a:r>
          </a:p>
          <a:p>
            <a:pPr marL="0" indent="0">
              <a:buNone/>
            </a:pPr>
            <a:r>
              <a:rPr lang="de-DE" sz="1600" b="1" dirty="0">
                <a:solidFill>
                  <a:srgbClr val="00B0F0"/>
                </a:solidFill>
              </a:rPr>
              <a:t>Welche Qualität braucht Jugendarbeit, um der Ambivalenz von sozialer Reichweite vs. abnehmender Relevanz für das Glaubensleben der Menschen etwas entgegenzusetzen?</a:t>
            </a:r>
          </a:p>
        </p:txBody>
      </p:sp>
      <p:pic>
        <p:nvPicPr>
          <p:cNvPr id="5" name="Grafik 4">
            <a:extLst>
              <a:ext uri="{FF2B5EF4-FFF2-40B4-BE49-F238E27FC236}">
                <a16:creationId xmlns:a16="http://schemas.microsoft.com/office/drawing/2014/main" id="{BF928EEE-A598-9501-1E49-C2A1096F829D}"/>
              </a:ext>
            </a:extLst>
          </p:cNvPr>
          <p:cNvPicPr>
            <a:picLocks noChangeAspect="1"/>
          </p:cNvPicPr>
          <p:nvPr/>
        </p:nvPicPr>
        <p:blipFill>
          <a:blip r:embed="rId3"/>
          <a:stretch>
            <a:fillRect/>
          </a:stretch>
        </p:blipFill>
        <p:spPr>
          <a:xfrm>
            <a:off x="35496" y="0"/>
            <a:ext cx="1542665" cy="1608915"/>
          </a:xfrm>
          <a:prstGeom prst="rect">
            <a:avLst/>
          </a:prstGeom>
        </p:spPr>
      </p:pic>
    </p:spTree>
    <p:extLst>
      <p:ext uri="{BB962C8B-B14F-4D97-AF65-F5344CB8AC3E}">
        <p14:creationId xmlns:p14="http://schemas.microsoft.com/office/powerpoint/2010/main" val="76376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E4B0-192B-EF14-ABC1-CE1D1F0EB57C}"/>
              </a:ext>
            </a:extLst>
          </p:cNvPr>
          <p:cNvSpPr>
            <a:spLocks noGrp="1"/>
          </p:cNvSpPr>
          <p:nvPr>
            <p:ph type="title"/>
          </p:nvPr>
        </p:nvSpPr>
        <p:spPr/>
        <p:txBody>
          <a:bodyPr/>
          <a:lstStyle/>
          <a:p>
            <a:r>
              <a:rPr lang="de-DE" dirty="0"/>
              <a:t>Religiosität in Deutschland</a:t>
            </a:r>
          </a:p>
        </p:txBody>
      </p:sp>
      <p:pic>
        <p:nvPicPr>
          <p:cNvPr id="4" name="Grafik 3">
            <a:extLst>
              <a:ext uri="{FF2B5EF4-FFF2-40B4-BE49-F238E27FC236}">
                <a16:creationId xmlns:a16="http://schemas.microsoft.com/office/drawing/2014/main" id="{9ADEC963-33CD-BFC5-6496-518014A7A39D}"/>
              </a:ext>
            </a:extLst>
          </p:cNvPr>
          <p:cNvPicPr>
            <a:picLocks noChangeAspect="1"/>
          </p:cNvPicPr>
          <p:nvPr/>
        </p:nvPicPr>
        <p:blipFill>
          <a:blip r:embed="rId3"/>
          <a:stretch>
            <a:fillRect/>
          </a:stretch>
        </p:blipFill>
        <p:spPr>
          <a:xfrm>
            <a:off x="502870" y="341754"/>
            <a:ext cx="7597522" cy="4801746"/>
          </a:xfrm>
          <a:prstGeom prst="rect">
            <a:avLst/>
          </a:prstGeom>
        </p:spPr>
      </p:pic>
    </p:spTree>
    <p:extLst>
      <p:ext uri="{BB962C8B-B14F-4D97-AF65-F5344CB8AC3E}">
        <p14:creationId xmlns:p14="http://schemas.microsoft.com/office/powerpoint/2010/main" val="179875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B786C-C1F8-C17A-5068-DDF5CA32AB6A}"/>
              </a:ext>
            </a:extLst>
          </p:cNvPr>
          <p:cNvSpPr>
            <a:spLocks noGrp="1"/>
          </p:cNvSpPr>
          <p:nvPr>
            <p:ph type="title"/>
          </p:nvPr>
        </p:nvSpPr>
        <p:spPr/>
        <p:txBody>
          <a:bodyPr/>
          <a:lstStyle/>
          <a:p>
            <a:r>
              <a:rPr lang="de-DE" dirty="0"/>
              <a:t>Religiös-säkulare Orientierungstypen</a:t>
            </a:r>
          </a:p>
        </p:txBody>
      </p:sp>
      <p:sp>
        <p:nvSpPr>
          <p:cNvPr id="3" name="Inhaltsplatzhalter 2">
            <a:extLst>
              <a:ext uri="{FF2B5EF4-FFF2-40B4-BE49-F238E27FC236}">
                <a16:creationId xmlns:a16="http://schemas.microsoft.com/office/drawing/2014/main" id="{55407002-701A-48C9-962C-7DA9E57DF16A}"/>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CF90AD79-A405-38F2-4484-A66F38455ED1}"/>
              </a:ext>
            </a:extLst>
          </p:cNvPr>
          <p:cNvPicPr>
            <a:picLocks noChangeAspect="1"/>
          </p:cNvPicPr>
          <p:nvPr/>
        </p:nvPicPr>
        <p:blipFill rotWithShape="1">
          <a:blip r:embed="rId3"/>
          <a:srcRect t="27600"/>
          <a:stretch/>
        </p:blipFill>
        <p:spPr>
          <a:xfrm>
            <a:off x="395536" y="1329612"/>
            <a:ext cx="7706790" cy="3723878"/>
          </a:xfrm>
          <a:prstGeom prst="rect">
            <a:avLst/>
          </a:prstGeom>
        </p:spPr>
      </p:pic>
    </p:spTree>
    <p:extLst>
      <p:ext uri="{BB962C8B-B14F-4D97-AF65-F5344CB8AC3E}">
        <p14:creationId xmlns:p14="http://schemas.microsoft.com/office/powerpoint/2010/main" val="256907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268B6-3A98-A19F-530A-C44D46BB505A}"/>
              </a:ext>
            </a:extLst>
          </p:cNvPr>
          <p:cNvSpPr>
            <a:spLocks noGrp="1"/>
          </p:cNvSpPr>
          <p:nvPr>
            <p:ph type="title"/>
          </p:nvPr>
        </p:nvSpPr>
        <p:spPr/>
        <p:txBody>
          <a:bodyPr/>
          <a:lstStyle/>
          <a:p>
            <a:r>
              <a:rPr lang="de-DE" dirty="0"/>
              <a:t>Das Stammpublikum</a:t>
            </a:r>
          </a:p>
        </p:txBody>
      </p:sp>
      <p:sp>
        <p:nvSpPr>
          <p:cNvPr id="3" name="Inhaltsplatzhalter 2">
            <a:extLst>
              <a:ext uri="{FF2B5EF4-FFF2-40B4-BE49-F238E27FC236}">
                <a16:creationId xmlns:a16="http://schemas.microsoft.com/office/drawing/2014/main" id="{6A48AD59-4D81-25F5-FE33-94CD8EBFBA78}"/>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E5687DF8-67D1-8746-0B38-5B8369AC0E5F}"/>
              </a:ext>
            </a:extLst>
          </p:cNvPr>
          <p:cNvPicPr>
            <a:picLocks noChangeAspect="1"/>
          </p:cNvPicPr>
          <p:nvPr/>
        </p:nvPicPr>
        <p:blipFill>
          <a:blip r:embed="rId3"/>
          <a:stretch>
            <a:fillRect/>
          </a:stretch>
        </p:blipFill>
        <p:spPr>
          <a:xfrm>
            <a:off x="0" y="1329612"/>
            <a:ext cx="9144000" cy="2880557"/>
          </a:xfrm>
          <a:prstGeom prst="rect">
            <a:avLst/>
          </a:prstGeom>
        </p:spPr>
      </p:pic>
    </p:spTree>
    <p:extLst>
      <p:ext uri="{BB962C8B-B14F-4D97-AF65-F5344CB8AC3E}">
        <p14:creationId xmlns:p14="http://schemas.microsoft.com/office/powerpoint/2010/main" val="50597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4F9BC-DDA6-CFB7-9441-4D8A18E847E6}"/>
              </a:ext>
            </a:extLst>
          </p:cNvPr>
          <p:cNvSpPr>
            <a:spLocks noGrp="1"/>
          </p:cNvSpPr>
          <p:nvPr>
            <p:ph type="title"/>
          </p:nvPr>
        </p:nvSpPr>
        <p:spPr/>
        <p:txBody>
          <a:bodyPr/>
          <a:lstStyle/>
          <a:p>
            <a:r>
              <a:rPr lang="de-DE" dirty="0"/>
              <a:t>Man sieht sie nicht in der Kirche</a:t>
            </a:r>
          </a:p>
        </p:txBody>
      </p:sp>
      <p:sp>
        <p:nvSpPr>
          <p:cNvPr id="3" name="Inhaltsplatzhalter 2">
            <a:extLst>
              <a:ext uri="{FF2B5EF4-FFF2-40B4-BE49-F238E27FC236}">
                <a16:creationId xmlns:a16="http://schemas.microsoft.com/office/drawing/2014/main" id="{0F153849-5778-8339-32A4-EA953815CB4C}"/>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25079480-04E6-929F-42DD-075DAD303E1D}"/>
              </a:ext>
            </a:extLst>
          </p:cNvPr>
          <p:cNvPicPr>
            <a:picLocks noChangeAspect="1"/>
          </p:cNvPicPr>
          <p:nvPr/>
        </p:nvPicPr>
        <p:blipFill>
          <a:blip r:embed="rId3"/>
          <a:stretch>
            <a:fillRect/>
          </a:stretch>
        </p:blipFill>
        <p:spPr>
          <a:xfrm>
            <a:off x="0" y="1309131"/>
            <a:ext cx="9144000" cy="2918803"/>
          </a:xfrm>
          <a:prstGeom prst="rect">
            <a:avLst/>
          </a:prstGeom>
        </p:spPr>
      </p:pic>
    </p:spTree>
    <p:extLst>
      <p:ext uri="{BB962C8B-B14F-4D97-AF65-F5344CB8AC3E}">
        <p14:creationId xmlns:p14="http://schemas.microsoft.com/office/powerpoint/2010/main" val="172831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81B2D-59FD-96CD-C3BC-CD8B618C9E7F}"/>
              </a:ext>
            </a:extLst>
          </p:cNvPr>
          <p:cNvSpPr>
            <a:spLocks noGrp="1"/>
          </p:cNvSpPr>
          <p:nvPr>
            <p:ph type="title"/>
          </p:nvPr>
        </p:nvSpPr>
        <p:spPr/>
        <p:txBody>
          <a:bodyPr/>
          <a:lstStyle/>
          <a:p>
            <a:r>
              <a:rPr lang="de-DE" dirty="0"/>
              <a:t>Gegen Konfession und Tradition</a:t>
            </a:r>
          </a:p>
        </p:txBody>
      </p:sp>
      <p:sp>
        <p:nvSpPr>
          <p:cNvPr id="3" name="Inhaltsplatzhalter 2">
            <a:extLst>
              <a:ext uri="{FF2B5EF4-FFF2-40B4-BE49-F238E27FC236}">
                <a16:creationId xmlns:a16="http://schemas.microsoft.com/office/drawing/2014/main" id="{B7EB7C9A-7B41-BD58-148E-8EBC1905D348}"/>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8B95C1C1-2CDB-366D-C76F-A18704280754}"/>
              </a:ext>
            </a:extLst>
          </p:cNvPr>
          <p:cNvPicPr>
            <a:picLocks noChangeAspect="1"/>
          </p:cNvPicPr>
          <p:nvPr/>
        </p:nvPicPr>
        <p:blipFill>
          <a:blip r:embed="rId3"/>
          <a:stretch>
            <a:fillRect/>
          </a:stretch>
        </p:blipFill>
        <p:spPr>
          <a:xfrm>
            <a:off x="462706" y="1306250"/>
            <a:ext cx="7227964" cy="3785779"/>
          </a:xfrm>
          <a:prstGeom prst="rect">
            <a:avLst/>
          </a:prstGeom>
        </p:spPr>
      </p:pic>
    </p:spTree>
    <p:extLst>
      <p:ext uri="{BB962C8B-B14F-4D97-AF65-F5344CB8AC3E}">
        <p14:creationId xmlns:p14="http://schemas.microsoft.com/office/powerpoint/2010/main" val="2624559769"/>
      </p:ext>
    </p:extLst>
  </p:cSld>
  <p:clrMapOvr>
    <a:masterClrMapping/>
  </p:clrMapOvr>
</p:sld>
</file>

<file path=ppt/theme/theme1.xml><?xml version="1.0" encoding="utf-8"?>
<a:theme xmlns:a="http://schemas.openxmlformats.org/drawingml/2006/main" name="Präsentatio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21CAE806A82B3468C0FFB8421CCD664" ma:contentTypeVersion="13" ma:contentTypeDescription="Ein neues Dokument erstellen." ma:contentTypeScope="" ma:versionID="d45e63ce4634b325104d5be0e6dec18b">
  <xsd:schema xmlns:xsd="http://www.w3.org/2001/XMLSchema" xmlns:xs="http://www.w3.org/2001/XMLSchema" xmlns:p="http://schemas.microsoft.com/office/2006/metadata/properties" xmlns:ns2="17665200-edf1-4054-97ab-b4546a8b3427" xmlns:ns3="baee719a-a44f-48ad-91e8-4031847e42a5" targetNamespace="http://schemas.microsoft.com/office/2006/metadata/properties" ma:root="true" ma:fieldsID="a0673c078fe7b3fda606cd5529f80e88" ns2:_="" ns3:_="">
    <xsd:import namespace="17665200-edf1-4054-97ab-b4546a8b3427"/>
    <xsd:import namespace="baee719a-a44f-48ad-91e8-4031847e42a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65200-edf1-4054-97ab-b4546a8b3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966b43f2-8626-44e0-95f9-6019ac3ffab4" ma:termSetId="09814cd3-568e-fe90-9814-8d621ff8fb84" ma:anchorId="fba54fb3-c3e1-fe81-a776-ca4b69148c4d" ma:open="true" ma:isKeyword="false">
      <xsd:complexType>
        <xsd:sequence>
          <xsd:element ref="pc:Terms" minOccurs="0" maxOccurs="1"/>
        </xsd:sequence>
      </xsd:complex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ee719a-a44f-48ad-91e8-4031847e42a5"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73144E-7DB7-4FDC-ADF1-EE017B06AC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665200-edf1-4054-97ab-b4546a8b3427"/>
    <ds:schemaRef ds:uri="baee719a-a44f-48ad-91e8-4031847e4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20F82D-169E-4E25-80B0-056FEF931D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Präsentation1</Template>
  <TotalTime>0</TotalTime>
  <Words>5596</Words>
  <Application>Microsoft Office PowerPoint</Application>
  <PresentationFormat>Bildschirmpräsentation (16:9)</PresentationFormat>
  <Paragraphs>465</Paragraphs>
  <Slides>49</Slides>
  <Notes>43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49</vt:i4>
      </vt:variant>
    </vt:vector>
  </HeadingPairs>
  <TitlesOfParts>
    <vt:vector size="54" baseType="lpstr">
      <vt:lpstr>Arial</vt:lpstr>
      <vt:lpstr>Calibri</vt:lpstr>
      <vt:lpstr>Courier New</vt:lpstr>
      <vt:lpstr>Wingdings</vt:lpstr>
      <vt:lpstr>Präsentation1</vt:lpstr>
      <vt:lpstr>KMU VI – Aus der Perspektive der Kinder- und Jugendarbeit</vt:lpstr>
      <vt:lpstr>Forschungsdesign</vt:lpstr>
      <vt:lpstr>Übersicht</vt:lpstr>
      <vt:lpstr>Großwetterlage</vt:lpstr>
      <vt:lpstr>Religiosität in Deutschland</vt:lpstr>
      <vt:lpstr>Religiös-säkulare Orientierungstypen</vt:lpstr>
      <vt:lpstr>Das Stammpublikum</vt:lpstr>
      <vt:lpstr>Man sieht sie nicht in der Kirche</vt:lpstr>
      <vt:lpstr>Gegen Konfession und Tradition</vt:lpstr>
      <vt:lpstr>Klein und kirchenfern</vt:lpstr>
      <vt:lpstr>Spiritualität statt Religion?</vt:lpstr>
      <vt:lpstr>Säkularismus-Index</vt:lpstr>
      <vt:lpstr>Aussagen, die unbestimmte Formen individualisierter Religiosität indizieren</vt:lpstr>
      <vt:lpstr>Gottesbilder </vt:lpstr>
      <vt:lpstr>PowerPoint-Präsentation</vt:lpstr>
      <vt:lpstr>Im Alltag spielt Religion kaum eine Rolle</vt:lpstr>
      <vt:lpstr>Milieuverengung</vt:lpstr>
      <vt:lpstr>… aus Sicht der Kinder- und Jugendarbeit</vt:lpstr>
      <vt:lpstr>Kirchenbindung</vt:lpstr>
      <vt:lpstr>Was gehört unbedingt zum Christsein?</vt:lpstr>
      <vt:lpstr>Kirchgang</vt:lpstr>
      <vt:lpstr>Kontakte zu kirchlichen Einrichtungen</vt:lpstr>
      <vt:lpstr>Vertrauen in die Kirchen</vt:lpstr>
      <vt:lpstr>Verbundenheit mit der Kirche</vt:lpstr>
      <vt:lpstr>Gründe für eine Kirchenmitgliedschaft</vt:lpstr>
      <vt:lpstr>Ehrenamt &amp; Beteiligung</vt:lpstr>
      <vt:lpstr>PowerPoint-Präsentation</vt:lpstr>
      <vt:lpstr>Gründe für Engagement:  Gemeinschaft &amp; Wirksamkeit</vt:lpstr>
      <vt:lpstr>Die (eigene) Kirche muss sich grundlegend verändern, wenn sie eine Zukunft haben will.</vt:lpstr>
      <vt:lpstr>„Die Veränderungen, die es in den letzten Jahren in der (jeweils eigenen) Kirche gab, gingen schon in die richtige Richtung.“</vt:lpstr>
      <vt:lpstr>„Richtung“ der Veränderung</vt:lpstr>
      <vt:lpstr>„Die Kirchen sollten sich auf die Beschäftigung mit religiösen Fragen beschränken.“</vt:lpstr>
      <vt:lpstr>„Die Kirchen sollten Beratungsstellen für Menschen mit Lebensproblemen betreiben.“</vt:lpstr>
      <vt:lpstr>„Die Kirchen sollten sich konsequent für Geflüchtete und die Aufnahme von Geflüchteten einsetzen.“</vt:lpstr>
      <vt:lpstr>Austrittsneigung</vt:lpstr>
      <vt:lpstr>Ich würde nicht austreten, wenn…</vt:lpstr>
      <vt:lpstr>Interpretation für die Kinder- und Jugendarbeit</vt:lpstr>
      <vt:lpstr>Religiöse Prägekraft (Sozialisation)</vt:lpstr>
      <vt:lpstr>PowerPoint-Präsentation</vt:lpstr>
      <vt:lpstr>Zustimmung zu Aussagen zur Taufe</vt:lpstr>
      <vt:lpstr>Religion in der Kindheit</vt:lpstr>
      <vt:lpstr>Zustimmung zu Aussagen über das Schulfach Religion (Gesamtbevölkerung)</vt:lpstr>
      <vt:lpstr>„Die Kirchen sollten Kindergärten unterhalten.“</vt:lpstr>
      <vt:lpstr>Hat der regelmäßige Kontakt zu einem kirchlichen Kindergarten Ihre Einstellung zur
Kirche verbessert, verschlechtert oder nicht verändert?</vt:lpstr>
      <vt:lpstr>91% der Evangelischen sind konfirmiert. Motive für die Teilnahme:</vt:lpstr>
      <vt:lpstr> Hatten Sie in den letzten zwölf Monaten Kontakt zu einer Person, die in der Kirche tätig ist? Ja, nämlich zu …</vt:lpstr>
      <vt:lpstr>Wer hatte in Ihrer Kinder- und Jugendzeit Einfluss darauf, wie sich Ihre spätere Einstellung zu religiösen Fragen entwickelt hat?</vt:lpstr>
      <vt:lpstr>Ein explizites Ergebnis zur Kinder- und Jugendarbeit</vt:lpstr>
      <vt:lpstr>Interpretation für die Kinder- und Jugendarbeit</vt:lpstr>
    </vt:vector>
  </TitlesOfParts>
  <Company>AfJ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Ute Markel</dc:creator>
  <cp:lastModifiedBy>Heilmann Sebastian</cp:lastModifiedBy>
  <cp:revision>133</cp:revision>
  <cp:lastPrinted>2018-09-25T09:04:50Z</cp:lastPrinted>
  <dcterms:created xsi:type="dcterms:W3CDTF">2017-09-15T07:44:21Z</dcterms:created>
  <dcterms:modified xsi:type="dcterms:W3CDTF">2023-12-13T10:33:42Z</dcterms:modified>
</cp:coreProperties>
</file>